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changesInfos/changesInfo1.xml" ContentType="application/vnd.ms-powerpoint.changesinfo+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98" r:id="rId3"/>
    <p:sldId id="311" r:id="rId4"/>
    <p:sldId id="401" r:id="rId5"/>
    <p:sldId id="402" r:id="rId6"/>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niša Vuksan" initials="SV" lastIdx="2" clrIdx="0">
    <p:extLst>
      <p:ext uri="{19B8F6BF-5375-455C-9EA6-DF929625EA0E}">
        <p15:presenceInfo xmlns:p15="http://schemas.microsoft.com/office/powerpoint/2012/main" xmlns="" userId="Siniša Vuks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40" autoAdjust="0"/>
    <p:restoredTop sz="94660"/>
  </p:normalViewPr>
  <p:slideViewPr>
    <p:cSldViewPr snapToGrid="0">
      <p:cViewPr varScale="1">
        <p:scale>
          <a:sx n="86" d="100"/>
          <a:sy n="86" d="100"/>
        </p:scale>
        <p:origin x="-154" y="-8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iša Vuksan" userId="3af124f9-b8e7-46e3-9422-21ae1d17ac0b" providerId="ADAL" clId="{6F5ACC5F-0D0C-4EBF-BF52-9EF26CD36C98}"/>
    <pc:docChg chg="custSel modSld">
      <pc:chgData name="Siniša Vuksan" userId="3af124f9-b8e7-46e3-9422-21ae1d17ac0b" providerId="ADAL" clId="{6F5ACC5F-0D0C-4EBF-BF52-9EF26CD36C98}" dt="2021-12-17T12:41:56.448" v="18" actId="20577"/>
      <pc:docMkLst>
        <pc:docMk/>
      </pc:docMkLst>
      <pc:sldChg chg="modSp mod modAnim">
        <pc:chgData name="Siniša Vuksan" userId="3af124f9-b8e7-46e3-9422-21ae1d17ac0b" providerId="ADAL" clId="{6F5ACC5F-0D0C-4EBF-BF52-9EF26CD36C98}" dt="2021-12-17T12:41:56.448" v="18" actId="20577"/>
        <pc:sldMkLst>
          <pc:docMk/>
          <pc:sldMk cId="2190430470" sldId="402"/>
        </pc:sldMkLst>
        <pc:spChg chg="mod">
          <ac:chgData name="Siniša Vuksan" userId="3af124f9-b8e7-46e3-9422-21ae1d17ac0b" providerId="ADAL" clId="{6F5ACC5F-0D0C-4EBF-BF52-9EF26CD36C98}" dt="2021-12-17T12:41:56.448" v="18" actId="20577"/>
          <ac:spMkLst>
            <pc:docMk/>
            <pc:sldMk cId="2190430470" sldId="402"/>
            <ac:spMk id="21" creationId="{A32EC405-2BC3-4DC4-BD9F-FCC40BDD1AB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DDD6CAB6-5441-4599-A8D4-D4E76FCB98A5}"/>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xmlns="" id="{825DCF62-B398-476F-9E88-B213C19552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xmlns="" id="{745F8648-0AC4-4D90-9871-5ABA98069FAA}"/>
              </a:ext>
            </a:extLst>
          </p:cNvPr>
          <p:cNvSpPr>
            <a:spLocks noGrp="1"/>
          </p:cNvSpPr>
          <p:nvPr>
            <p:ph type="dt" sz="half" idx="10"/>
          </p:nvPr>
        </p:nvSpPr>
        <p:spPr/>
        <p:txBody>
          <a:bodyPr/>
          <a:lstStyle/>
          <a:p>
            <a:fld id="{2F1C541F-3958-4ACD-9A42-0DEFED04E85B}" type="datetimeFigureOut">
              <a:rPr lang="hr-HR" smtClean="0"/>
              <a:pPr/>
              <a:t>19.12.2021.</a:t>
            </a:fld>
            <a:endParaRPr lang="hr-HR"/>
          </a:p>
        </p:txBody>
      </p:sp>
      <p:sp>
        <p:nvSpPr>
          <p:cNvPr id="5" name="Rezervirano mjesto podnožja 4">
            <a:extLst>
              <a:ext uri="{FF2B5EF4-FFF2-40B4-BE49-F238E27FC236}">
                <a16:creationId xmlns:a16="http://schemas.microsoft.com/office/drawing/2014/main" xmlns="" id="{E5B37978-18FC-48C9-B30D-5F0F720AE094}"/>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2C7BC8A0-2A16-423B-937E-095D605D702B}"/>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p14="http://schemas.microsoft.com/office/powerpoint/2010/main" xmlns="" val="4125973513"/>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AD61DBCC-C971-45FA-9EA1-2C8AFDA7C261}"/>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xmlns="" id="{0660943C-33C2-45D4-A5A5-EF583CCD74EB}"/>
              </a:ext>
            </a:extLst>
          </p:cNvPr>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xmlns="" id="{8A186C5B-2312-4523-8069-0C5E43F844E8}"/>
              </a:ext>
            </a:extLst>
          </p:cNvPr>
          <p:cNvSpPr>
            <a:spLocks noGrp="1"/>
          </p:cNvSpPr>
          <p:nvPr>
            <p:ph type="dt" sz="half" idx="10"/>
          </p:nvPr>
        </p:nvSpPr>
        <p:spPr/>
        <p:txBody>
          <a:bodyPr/>
          <a:lstStyle/>
          <a:p>
            <a:fld id="{2F1C541F-3958-4ACD-9A42-0DEFED04E85B}" type="datetimeFigureOut">
              <a:rPr lang="hr-HR" smtClean="0"/>
              <a:pPr/>
              <a:t>19.12.2021.</a:t>
            </a:fld>
            <a:endParaRPr lang="hr-HR"/>
          </a:p>
        </p:txBody>
      </p:sp>
      <p:sp>
        <p:nvSpPr>
          <p:cNvPr id="5" name="Rezervirano mjesto podnožja 4">
            <a:extLst>
              <a:ext uri="{FF2B5EF4-FFF2-40B4-BE49-F238E27FC236}">
                <a16:creationId xmlns:a16="http://schemas.microsoft.com/office/drawing/2014/main" xmlns="" id="{186D24B6-859D-4111-8E17-CDA0A75E290A}"/>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AAF0501D-A1E8-42A9-9581-0F1D54F9E830}"/>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p14="http://schemas.microsoft.com/office/powerpoint/2010/main" xmlns="" val="2080487553"/>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xmlns="" id="{8BFF832B-F90F-441C-BDE6-073FC1A3A1F3}"/>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xmlns="" id="{06A0C9CD-0A0A-4A25-B9D6-1E8A9E7A60FF}"/>
              </a:ext>
            </a:extLst>
          </p:cNvPr>
          <p:cNvSpPr>
            <a:spLocks noGrp="1"/>
          </p:cNvSpPr>
          <p:nvPr>
            <p:ph type="body" orient="vert" idx="1"/>
          </p:nvPr>
        </p:nvSpPr>
        <p:spPr>
          <a:xfrm>
            <a:off x="838200" y="365125"/>
            <a:ext cx="7734300" cy="5811838"/>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xmlns="" id="{D93E8CBB-BFEA-4E4F-B868-DEC924AC8791}"/>
              </a:ext>
            </a:extLst>
          </p:cNvPr>
          <p:cNvSpPr>
            <a:spLocks noGrp="1"/>
          </p:cNvSpPr>
          <p:nvPr>
            <p:ph type="dt" sz="half" idx="10"/>
          </p:nvPr>
        </p:nvSpPr>
        <p:spPr/>
        <p:txBody>
          <a:bodyPr/>
          <a:lstStyle/>
          <a:p>
            <a:fld id="{2F1C541F-3958-4ACD-9A42-0DEFED04E85B}" type="datetimeFigureOut">
              <a:rPr lang="hr-HR" smtClean="0"/>
              <a:pPr/>
              <a:t>19.12.2021.</a:t>
            </a:fld>
            <a:endParaRPr lang="hr-HR"/>
          </a:p>
        </p:txBody>
      </p:sp>
      <p:sp>
        <p:nvSpPr>
          <p:cNvPr id="5" name="Rezervirano mjesto podnožja 4">
            <a:extLst>
              <a:ext uri="{FF2B5EF4-FFF2-40B4-BE49-F238E27FC236}">
                <a16:creationId xmlns:a16="http://schemas.microsoft.com/office/drawing/2014/main" xmlns="" id="{445082C0-3A92-460B-8337-5853ABC699C2}"/>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D3B84FC0-4278-48E5-AB5A-B85EE4912737}"/>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p14="http://schemas.microsoft.com/office/powerpoint/2010/main" xmlns="" val="2810285802"/>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550DEE01-12F0-4218-A670-C057371647C9}"/>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xmlns="" id="{F9F56EFB-BCAC-46F0-88BB-00213CA35A30}"/>
              </a:ext>
            </a:extLst>
          </p:cNvPr>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xmlns="" id="{084A2E2C-61A4-4B17-AFDD-447C1ADD0C27}"/>
              </a:ext>
            </a:extLst>
          </p:cNvPr>
          <p:cNvSpPr>
            <a:spLocks noGrp="1"/>
          </p:cNvSpPr>
          <p:nvPr>
            <p:ph type="dt" sz="half" idx="10"/>
          </p:nvPr>
        </p:nvSpPr>
        <p:spPr/>
        <p:txBody>
          <a:bodyPr/>
          <a:lstStyle/>
          <a:p>
            <a:fld id="{2F1C541F-3958-4ACD-9A42-0DEFED04E85B}" type="datetimeFigureOut">
              <a:rPr lang="hr-HR" smtClean="0"/>
              <a:pPr/>
              <a:t>19.12.2021.</a:t>
            </a:fld>
            <a:endParaRPr lang="hr-HR"/>
          </a:p>
        </p:txBody>
      </p:sp>
      <p:sp>
        <p:nvSpPr>
          <p:cNvPr id="5" name="Rezervirano mjesto podnožja 4">
            <a:extLst>
              <a:ext uri="{FF2B5EF4-FFF2-40B4-BE49-F238E27FC236}">
                <a16:creationId xmlns:a16="http://schemas.microsoft.com/office/drawing/2014/main" xmlns="" id="{895E260F-3424-41EE-90DA-E09B6E5E4B07}"/>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774E739F-0A00-481C-808E-8EA1982E698D}"/>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p14="http://schemas.microsoft.com/office/powerpoint/2010/main" xmlns="" val="1922371382"/>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5BA38AEC-140B-41A3-83CE-EAD58C6E6B6A}"/>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xmlns="" id="{B5A20F4F-B3ED-400A-B24C-1414471F3A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Rezervirano mjesto datuma 3">
            <a:extLst>
              <a:ext uri="{FF2B5EF4-FFF2-40B4-BE49-F238E27FC236}">
                <a16:creationId xmlns:a16="http://schemas.microsoft.com/office/drawing/2014/main" xmlns="" id="{0A1BAF0F-872D-4F6C-BD2B-535EA50CA0FD}"/>
              </a:ext>
            </a:extLst>
          </p:cNvPr>
          <p:cNvSpPr>
            <a:spLocks noGrp="1"/>
          </p:cNvSpPr>
          <p:nvPr>
            <p:ph type="dt" sz="half" idx="10"/>
          </p:nvPr>
        </p:nvSpPr>
        <p:spPr/>
        <p:txBody>
          <a:bodyPr/>
          <a:lstStyle/>
          <a:p>
            <a:fld id="{2F1C541F-3958-4ACD-9A42-0DEFED04E85B}" type="datetimeFigureOut">
              <a:rPr lang="hr-HR" smtClean="0"/>
              <a:pPr/>
              <a:t>19.12.2021.</a:t>
            </a:fld>
            <a:endParaRPr lang="hr-HR"/>
          </a:p>
        </p:txBody>
      </p:sp>
      <p:sp>
        <p:nvSpPr>
          <p:cNvPr id="5" name="Rezervirano mjesto podnožja 4">
            <a:extLst>
              <a:ext uri="{FF2B5EF4-FFF2-40B4-BE49-F238E27FC236}">
                <a16:creationId xmlns:a16="http://schemas.microsoft.com/office/drawing/2014/main" xmlns="" id="{08916E41-8E75-406C-9E68-20545033127E}"/>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7A860865-0820-4D07-83EC-2DE124887AAE}"/>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p14="http://schemas.microsoft.com/office/powerpoint/2010/main" xmlns="" val="973444049"/>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DFF400A4-EF7A-4EB3-A50C-1C9D46C2CC15}"/>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xmlns="" id="{A3658BF5-7FC4-486D-9D6E-F28EBAD3B7EF}"/>
              </a:ext>
            </a:extLst>
          </p:cNvPr>
          <p:cNvSpPr>
            <a:spLocks noGrp="1"/>
          </p:cNvSpPr>
          <p:nvPr>
            <p:ph sz="half" idx="1"/>
          </p:nvPr>
        </p:nvSpPr>
        <p:spPr>
          <a:xfrm>
            <a:off x="838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a:extLst>
              <a:ext uri="{FF2B5EF4-FFF2-40B4-BE49-F238E27FC236}">
                <a16:creationId xmlns:a16="http://schemas.microsoft.com/office/drawing/2014/main" xmlns="" id="{18176D8D-8622-4F6A-98A1-FFDB350BDF0B}"/>
              </a:ext>
            </a:extLst>
          </p:cNvPr>
          <p:cNvSpPr>
            <a:spLocks noGrp="1"/>
          </p:cNvSpPr>
          <p:nvPr>
            <p:ph sz="half" idx="2"/>
          </p:nvPr>
        </p:nvSpPr>
        <p:spPr>
          <a:xfrm>
            <a:off x="6172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a:extLst>
              <a:ext uri="{FF2B5EF4-FFF2-40B4-BE49-F238E27FC236}">
                <a16:creationId xmlns:a16="http://schemas.microsoft.com/office/drawing/2014/main" xmlns="" id="{CB8FF0E0-A96E-41FE-8994-7BC96C044246}"/>
              </a:ext>
            </a:extLst>
          </p:cNvPr>
          <p:cNvSpPr>
            <a:spLocks noGrp="1"/>
          </p:cNvSpPr>
          <p:nvPr>
            <p:ph type="dt" sz="half" idx="10"/>
          </p:nvPr>
        </p:nvSpPr>
        <p:spPr/>
        <p:txBody>
          <a:bodyPr/>
          <a:lstStyle/>
          <a:p>
            <a:fld id="{2F1C541F-3958-4ACD-9A42-0DEFED04E85B}" type="datetimeFigureOut">
              <a:rPr lang="hr-HR" smtClean="0"/>
              <a:pPr/>
              <a:t>19.12.2021.</a:t>
            </a:fld>
            <a:endParaRPr lang="hr-HR"/>
          </a:p>
        </p:txBody>
      </p:sp>
      <p:sp>
        <p:nvSpPr>
          <p:cNvPr id="6" name="Rezervirano mjesto podnožja 5">
            <a:extLst>
              <a:ext uri="{FF2B5EF4-FFF2-40B4-BE49-F238E27FC236}">
                <a16:creationId xmlns:a16="http://schemas.microsoft.com/office/drawing/2014/main" xmlns="" id="{E3A05D16-C556-48C5-898E-BBA9932050B0}"/>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xmlns="" id="{F7A69F17-010E-4932-914B-A9E129DAD304}"/>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p14="http://schemas.microsoft.com/office/powerpoint/2010/main" xmlns="" val="1225202242"/>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6D8C8E65-0D63-429D-904C-11EA3CF1EB31}"/>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xmlns="" id="{69E278DA-D9E4-4CA9-BB35-E2C1F552A4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a:extLst>
              <a:ext uri="{FF2B5EF4-FFF2-40B4-BE49-F238E27FC236}">
                <a16:creationId xmlns:a16="http://schemas.microsoft.com/office/drawing/2014/main" xmlns="" id="{E6E1C55E-3E0A-45CB-80B6-29B2B2CE098D}"/>
              </a:ext>
            </a:extLst>
          </p:cNvPr>
          <p:cNvSpPr>
            <a:spLocks noGrp="1"/>
          </p:cNvSpPr>
          <p:nvPr>
            <p:ph sz="half" idx="2"/>
          </p:nvPr>
        </p:nvSpPr>
        <p:spPr>
          <a:xfrm>
            <a:off x="839788" y="2505075"/>
            <a:ext cx="5157787"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a:extLst>
              <a:ext uri="{FF2B5EF4-FFF2-40B4-BE49-F238E27FC236}">
                <a16:creationId xmlns:a16="http://schemas.microsoft.com/office/drawing/2014/main" xmlns="" id="{F8B5F8F7-B6E9-4E20-A02C-0E07273917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a:extLst>
              <a:ext uri="{FF2B5EF4-FFF2-40B4-BE49-F238E27FC236}">
                <a16:creationId xmlns:a16="http://schemas.microsoft.com/office/drawing/2014/main" xmlns="" id="{88C3C540-9CD0-4695-B133-5A9F34CA1ACF}"/>
              </a:ext>
            </a:extLst>
          </p:cNvPr>
          <p:cNvSpPr>
            <a:spLocks noGrp="1"/>
          </p:cNvSpPr>
          <p:nvPr>
            <p:ph sz="quarter" idx="4"/>
          </p:nvPr>
        </p:nvSpPr>
        <p:spPr>
          <a:xfrm>
            <a:off x="6172200" y="2505075"/>
            <a:ext cx="5183188"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zervirano mjesto datuma 6">
            <a:extLst>
              <a:ext uri="{FF2B5EF4-FFF2-40B4-BE49-F238E27FC236}">
                <a16:creationId xmlns:a16="http://schemas.microsoft.com/office/drawing/2014/main" xmlns="" id="{A4675D49-A2C9-47F8-B658-A0B5BCC64A00}"/>
              </a:ext>
            </a:extLst>
          </p:cNvPr>
          <p:cNvSpPr>
            <a:spLocks noGrp="1"/>
          </p:cNvSpPr>
          <p:nvPr>
            <p:ph type="dt" sz="half" idx="10"/>
          </p:nvPr>
        </p:nvSpPr>
        <p:spPr/>
        <p:txBody>
          <a:bodyPr/>
          <a:lstStyle/>
          <a:p>
            <a:fld id="{2F1C541F-3958-4ACD-9A42-0DEFED04E85B}" type="datetimeFigureOut">
              <a:rPr lang="hr-HR" smtClean="0"/>
              <a:pPr/>
              <a:t>19.12.2021.</a:t>
            </a:fld>
            <a:endParaRPr lang="hr-HR"/>
          </a:p>
        </p:txBody>
      </p:sp>
      <p:sp>
        <p:nvSpPr>
          <p:cNvPr id="8" name="Rezervirano mjesto podnožja 7">
            <a:extLst>
              <a:ext uri="{FF2B5EF4-FFF2-40B4-BE49-F238E27FC236}">
                <a16:creationId xmlns:a16="http://schemas.microsoft.com/office/drawing/2014/main" xmlns="" id="{22D45190-C6E5-4B98-AF4C-670A832206BE}"/>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xmlns="" id="{A928B831-D472-4E9B-BDF9-127C5B5BAA7B}"/>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p14="http://schemas.microsoft.com/office/powerpoint/2010/main" xmlns="" val="768564758"/>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DF22DAB5-ECF8-4C8B-9284-9A768DDE5CB3}"/>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xmlns="" id="{9BDEFBF9-BFFE-4685-B8DB-08DF783275F7}"/>
              </a:ext>
            </a:extLst>
          </p:cNvPr>
          <p:cNvSpPr>
            <a:spLocks noGrp="1"/>
          </p:cNvSpPr>
          <p:nvPr>
            <p:ph type="dt" sz="half" idx="10"/>
          </p:nvPr>
        </p:nvSpPr>
        <p:spPr/>
        <p:txBody>
          <a:bodyPr/>
          <a:lstStyle/>
          <a:p>
            <a:fld id="{2F1C541F-3958-4ACD-9A42-0DEFED04E85B}" type="datetimeFigureOut">
              <a:rPr lang="hr-HR" smtClean="0"/>
              <a:pPr/>
              <a:t>19.12.2021.</a:t>
            </a:fld>
            <a:endParaRPr lang="hr-HR"/>
          </a:p>
        </p:txBody>
      </p:sp>
      <p:sp>
        <p:nvSpPr>
          <p:cNvPr id="4" name="Rezervirano mjesto podnožja 3">
            <a:extLst>
              <a:ext uri="{FF2B5EF4-FFF2-40B4-BE49-F238E27FC236}">
                <a16:creationId xmlns:a16="http://schemas.microsoft.com/office/drawing/2014/main" xmlns="" id="{48BDB420-698D-4FD6-9BCE-933C5BE5B197}"/>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xmlns="" id="{A64B4EF5-3D49-46A7-867F-7BF38A2C16EF}"/>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p14="http://schemas.microsoft.com/office/powerpoint/2010/main" xmlns="" val="1604373708"/>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xmlns="" id="{18B522E8-94C3-497E-9515-2464F4EB4FB9}"/>
              </a:ext>
            </a:extLst>
          </p:cNvPr>
          <p:cNvSpPr>
            <a:spLocks noGrp="1"/>
          </p:cNvSpPr>
          <p:nvPr>
            <p:ph type="dt" sz="half" idx="10"/>
          </p:nvPr>
        </p:nvSpPr>
        <p:spPr/>
        <p:txBody>
          <a:bodyPr/>
          <a:lstStyle/>
          <a:p>
            <a:fld id="{2F1C541F-3958-4ACD-9A42-0DEFED04E85B}" type="datetimeFigureOut">
              <a:rPr lang="hr-HR" smtClean="0"/>
              <a:pPr/>
              <a:t>19.12.2021.</a:t>
            </a:fld>
            <a:endParaRPr lang="hr-HR"/>
          </a:p>
        </p:txBody>
      </p:sp>
      <p:sp>
        <p:nvSpPr>
          <p:cNvPr id="3" name="Rezervirano mjesto podnožja 2">
            <a:extLst>
              <a:ext uri="{FF2B5EF4-FFF2-40B4-BE49-F238E27FC236}">
                <a16:creationId xmlns:a16="http://schemas.microsoft.com/office/drawing/2014/main" xmlns="" id="{1E29E425-E355-4002-A1E9-FD1851CADA40}"/>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xmlns="" id="{5B217C31-9C02-48F3-A193-6E5B1187AF9D}"/>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p14="http://schemas.microsoft.com/office/powerpoint/2010/main" xmlns="" val="1617906400"/>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D71662CF-0945-4F8D-A889-F95805BCB6F3}"/>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xmlns="" id="{CDE1B38E-C61F-4162-BEF8-2D1F3408A4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a:extLst>
              <a:ext uri="{FF2B5EF4-FFF2-40B4-BE49-F238E27FC236}">
                <a16:creationId xmlns:a16="http://schemas.microsoft.com/office/drawing/2014/main" xmlns="" id="{805CB7DF-1634-4233-86F2-7AA36D2C3A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a:extLst>
              <a:ext uri="{FF2B5EF4-FFF2-40B4-BE49-F238E27FC236}">
                <a16:creationId xmlns:a16="http://schemas.microsoft.com/office/drawing/2014/main" xmlns="" id="{FD8CCF68-592E-4973-B04C-64EC759C177B}"/>
              </a:ext>
            </a:extLst>
          </p:cNvPr>
          <p:cNvSpPr>
            <a:spLocks noGrp="1"/>
          </p:cNvSpPr>
          <p:nvPr>
            <p:ph type="dt" sz="half" idx="10"/>
          </p:nvPr>
        </p:nvSpPr>
        <p:spPr/>
        <p:txBody>
          <a:bodyPr/>
          <a:lstStyle/>
          <a:p>
            <a:fld id="{2F1C541F-3958-4ACD-9A42-0DEFED04E85B}" type="datetimeFigureOut">
              <a:rPr lang="hr-HR" smtClean="0"/>
              <a:pPr/>
              <a:t>19.12.2021.</a:t>
            </a:fld>
            <a:endParaRPr lang="hr-HR"/>
          </a:p>
        </p:txBody>
      </p:sp>
      <p:sp>
        <p:nvSpPr>
          <p:cNvPr id="6" name="Rezervirano mjesto podnožja 5">
            <a:extLst>
              <a:ext uri="{FF2B5EF4-FFF2-40B4-BE49-F238E27FC236}">
                <a16:creationId xmlns:a16="http://schemas.microsoft.com/office/drawing/2014/main" xmlns="" id="{8DA68B31-02DF-406E-AC7D-302C7C7165C6}"/>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xmlns="" id="{71A17FC2-55A1-48B3-978B-33BD5398B7F5}"/>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p14="http://schemas.microsoft.com/office/powerpoint/2010/main" xmlns="" val="3625095763"/>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AADC7390-C9D2-4513-A57A-C9A272CADBAE}"/>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xmlns="" id="{B6F32F34-B611-4B3D-B052-D735148E39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xmlns="" id="{E161115B-474D-4633-BABE-90D7E32B9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a:extLst>
              <a:ext uri="{FF2B5EF4-FFF2-40B4-BE49-F238E27FC236}">
                <a16:creationId xmlns:a16="http://schemas.microsoft.com/office/drawing/2014/main" xmlns="" id="{CD533EC9-5F15-4135-9402-DDB327BA8021}"/>
              </a:ext>
            </a:extLst>
          </p:cNvPr>
          <p:cNvSpPr>
            <a:spLocks noGrp="1"/>
          </p:cNvSpPr>
          <p:nvPr>
            <p:ph type="dt" sz="half" idx="10"/>
          </p:nvPr>
        </p:nvSpPr>
        <p:spPr/>
        <p:txBody>
          <a:bodyPr/>
          <a:lstStyle/>
          <a:p>
            <a:fld id="{2F1C541F-3958-4ACD-9A42-0DEFED04E85B}" type="datetimeFigureOut">
              <a:rPr lang="hr-HR" smtClean="0"/>
              <a:pPr/>
              <a:t>19.12.2021.</a:t>
            </a:fld>
            <a:endParaRPr lang="hr-HR"/>
          </a:p>
        </p:txBody>
      </p:sp>
      <p:sp>
        <p:nvSpPr>
          <p:cNvPr id="6" name="Rezervirano mjesto podnožja 5">
            <a:extLst>
              <a:ext uri="{FF2B5EF4-FFF2-40B4-BE49-F238E27FC236}">
                <a16:creationId xmlns:a16="http://schemas.microsoft.com/office/drawing/2014/main" xmlns="" id="{1BE3D81E-FE89-411B-887D-0E513D11D0BB}"/>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xmlns="" id="{4EE1E0C0-36A8-4E85-8FC4-4E07C131D7B6}"/>
              </a:ext>
            </a:extLst>
          </p:cNvPr>
          <p:cNvSpPr>
            <a:spLocks noGrp="1"/>
          </p:cNvSpPr>
          <p:nvPr>
            <p:ph type="sldNum" sz="quarter" idx="12"/>
          </p:nvPr>
        </p:nvSpPr>
        <p:spPr/>
        <p:txBody>
          <a:bodyPr/>
          <a:lstStyle/>
          <a:p>
            <a:fld id="{FA01FEBB-520E-4B38-8A41-A294780F0C44}" type="slidenum">
              <a:rPr lang="hr-HR" smtClean="0"/>
              <a:pPr/>
              <a:t>‹#›</a:t>
            </a:fld>
            <a:endParaRPr lang="hr-HR"/>
          </a:p>
        </p:txBody>
      </p:sp>
    </p:spTree>
    <p:extLst>
      <p:ext uri="{BB962C8B-B14F-4D97-AF65-F5344CB8AC3E}">
        <p14:creationId xmlns:p14="http://schemas.microsoft.com/office/powerpoint/2010/main" xmlns="" val="108669274"/>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xmlns="" id="{83698655-B947-4CE6-9E56-FB3E567E4D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xmlns="" id="{46C3724C-2207-43DC-BC59-398DCF661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xmlns="" id="{5FB41622-4652-426C-8FBB-EE8B2A3408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C541F-3958-4ACD-9A42-0DEFED04E85B}" type="datetimeFigureOut">
              <a:rPr lang="hr-HR" smtClean="0"/>
              <a:pPr/>
              <a:t>19.12.2021.</a:t>
            </a:fld>
            <a:endParaRPr lang="hr-HR"/>
          </a:p>
        </p:txBody>
      </p:sp>
      <p:sp>
        <p:nvSpPr>
          <p:cNvPr id="5" name="Rezervirano mjesto podnožja 4">
            <a:extLst>
              <a:ext uri="{FF2B5EF4-FFF2-40B4-BE49-F238E27FC236}">
                <a16:creationId xmlns:a16="http://schemas.microsoft.com/office/drawing/2014/main" xmlns="" id="{1A58F2BC-D5C8-49ED-8FB4-D39D29C814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xmlns="" id="{71F7A62B-11DC-4C81-A486-6B7004460F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1FEBB-520E-4B38-8A41-A294780F0C44}" type="slidenum">
              <a:rPr lang="hr-HR" smtClean="0"/>
              <a:pPr/>
              <a:t>‹#›</a:t>
            </a:fld>
            <a:endParaRPr lang="hr-HR"/>
          </a:p>
        </p:txBody>
      </p:sp>
    </p:spTree>
    <p:extLst>
      <p:ext uri="{BB962C8B-B14F-4D97-AF65-F5344CB8AC3E}">
        <p14:creationId xmlns:p14="http://schemas.microsoft.com/office/powerpoint/2010/main" xmlns="" val="3245424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wordart.com/" TargetMode="External"/><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2.wdp"/><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ordwall.net/play/8830/995/182"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wordwall.net/resource/26659004" TargetMode="External"/><Relationship Id="rId3" Type="http://schemas.openxmlformats.org/officeDocument/2006/relationships/hyperlink" Target="https://youtu.be/3CWJNqyub3o" TargetMode="External"/><Relationship Id="rId7" Type="http://schemas.openxmlformats.org/officeDocument/2006/relationships/hyperlink" Target="https://youtu.be/A9eo-Dgf1EA" TargetMode="External"/><Relationship Id="rId2" Type="http://schemas.openxmlformats.org/officeDocument/2006/relationships/hyperlink" Target="https://youtu.be/g-OF7KGyDis" TargetMode="External"/><Relationship Id="rId1" Type="http://schemas.openxmlformats.org/officeDocument/2006/relationships/slideLayout" Target="../slideLayouts/slideLayout1.xml"/><Relationship Id="rId6" Type="http://schemas.openxmlformats.org/officeDocument/2006/relationships/hyperlink" Target="https://wordwall.net/resource/26658409" TargetMode="External"/><Relationship Id="rId5" Type="http://schemas.openxmlformats.org/officeDocument/2006/relationships/hyperlink" Target="https://youtu.be/FuAHR4lkjCo" TargetMode="External"/><Relationship Id="rId10" Type="http://schemas.openxmlformats.org/officeDocument/2006/relationships/image" Target="../media/image13.png"/><Relationship Id="rId4" Type="http://schemas.openxmlformats.org/officeDocument/2006/relationships/hyperlink" Target="https://youtu.be/nEH7_2c644Q" TargetMode="Externa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70000" contrast="-70000"/>
            <a:extLst>
              <a:ext uri="{BEBA8EAE-BF5A-486C-A8C5-ECC9F3942E4B}">
                <a14:imgProps xmlns:a14="http://schemas.microsoft.com/office/drawing/2010/main" xmlns="">
                  <a14:imgLayer r:embed="rId3">
                    <a14:imgEffect>
                      <a14:colorTemperature colorTemp="11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B16DF7CC-7E41-46FD-AD7B-E6616659F8A6}"/>
              </a:ext>
            </a:extLst>
          </p:cNvPr>
          <p:cNvSpPr>
            <a:spLocks noGrp="1"/>
          </p:cNvSpPr>
          <p:nvPr>
            <p:ph type="ctrTitle"/>
          </p:nvPr>
        </p:nvSpPr>
        <p:spPr>
          <a:xfrm>
            <a:off x="3029123" y="1461636"/>
            <a:ext cx="8643937" cy="2387600"/>
          </a:xfrm>
        </p:spPr>
        <p:txBody>
          <a:bodyPr>
            <a:normAutofit/>
          </a:bodyPr>
          <a:lstStyle/>
          <a:p>
            <a:pPr algn="r"/>
            <a:r>
              <a:rPr lang="hr-HR" sz="4400" b="1" u="sng" dirty="0" err="1">
                <a:solidFill>
                  <a:schemeClr val="accent2"/>
                </a:solidFill>
                <a:latin typeface="+mn-lt"/>
                <a:ea typeface="Cambria" panose="02040503050406030204" pitchFamily="18" charset="0"/>
              </a:rPr>
              <a:t>Holidays</a:t>
            </a:r>
            <a:r>
              <a:rPr lang="hr-HR" sz="4400" b="1" u="sng" dirty="0">
                <a:solidFill>
                  <a:schemeClr val="accent2"/>
                </a:solidFill>
                <a:latin typeface="+mn-lt"/>
                <a:ea typeface="Cambria" panose="02040503050406030204" pitchFamily="18" charset="0"/>
              </a:rPr>
              <a:t>:</a:t>
            </a:r>
          </a:p>
        </p:txBody>
      </p:sp>
      <p:sp>
        <p:nvSpPr>
          <p:cNvPr id="3" name="Podnaslov 2">
            <a:extLst>
              <a:ext uri="{FF2B5EF4-FFF2-40B4-BE49-F238E27FC236}">
                <a16:creationId xmlns:a16="http://schemas.microsoft.com/office/drawing/2014/main" xmlns="" id="{1DEA2198-4687-4966-8D99-48F3FDF0BDE4}"/>
              </a:ext>
            </a:extLst>
          </p:cNvPr>
          <p:cNvSpPr>
            <a:spLocks noGrp="1"/>
          </p:cNvSpPr>
          <p:nvPr>
            <p:ph type="subTitle" idx="1"/>
          </p:nvPr>
        </p:nvSpPr>
        <p:spPr>
          <a:xfrm>
            <a:off x="5305850" y="3309756"/>
            <a:ext cx="6367210" cy="1655762"/>
          </a:xfrm>
        </p:spPr>
        <p:txBody>
          <a:bodyPr anchor="ctr" anchorCtr="0">
            <a:normAutofit/>
          </a:bodyPr>
          <a:lstStyle/>
          <a:p>
            <a:pPr algn="r"/>
            <a:r>
              <a:rPr lang="hr-HR" sz="4400" dirty="0" err="1">
                <a:ea typeface="Cambria" panose="02040503050406030204" pitchFamily="18" charset="0"/>
                <a:cs typeface="+mj-cs"/>
              </a:rPr>
              <a:t>Christmas</a:t>
            </a:r>
            <a:endParaRPr lang="hr-HR" sz="4400" dirty="0">
              <a:ea typeface="Cambria" panose="02040503050406030204" pitchFamily="18" charset="0"/>
              <a:cs typeface="+mj-cs"/>
            </a:endParaRPr>
          </a:p>
        </p:txBody>
      </p:sp>
      <p:pic>
        <p:nvPicPr>
          <p:cNvPr id="4" name="Slika 3">
            <a:extLst>
              <a:ext uri="{FF2B5EF4-FFF2-40B4-BE49-F238E27FC236}">
                <a16:creationId xmlns:a16="http://schemas.microsoft.com/office/drawing/2014/main" xmlns="" id="{BBF4E359-F972-4AC7-A8E6-4578E918FA28}"/>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37737" y="1265322"/>
            <a:ext cx="3112021" cy="4410000"/>
          </a:xfrm>
          <a:prstGeom prst="rect">
            <a:avLst/>
          </a:prstGeom>
        </p:spPr>
      </p:pic>
      <p:pic>
        <p:nvPicPr>
          <p:cNvPr id="5" name="Slika 4">
            <a:extLst>
              <a:ext uri="{FF2B5EF4-FFF2-40B4-BE49-F238E27FC236}">
                <a16:creationId xmlns:a16="http://schemas.microsoft.com/office/drawing/2014/main" xmlns="" id="{18265CAC-98F9-4759-8430-FB78BED8A423}"/>
              </a:ext>
            </a:extLst>
          </p:cNvPr>
          <p:cNvPicPr>
            <a:picLocks noChangeAspect="1"/>
          </p:cNvPicPr>
          <p:nvPr/>
        </p:nvPicPr>
        <p:blipFill>
          <a:blip r:embed="rId5" cstate="print"/>
          <a:stretch>
            <a:fillRect/>
          </a:stretch>
        </p:blipFill>
        <p:spPr>
          <a:xfrm>
            <a:off x="6309360" y="4581074"/>
            <a:ext cx="5882640" cy="1094248"/>
          </a:xfrm>
          <a:prstGeom prst="rect">
            <a:avLst/>
          </a:prstGeom>
        </p:spPr>
      </p:pic>
      <p:pic>
        <p:nvPicPr>
          <p:cNvPr id="6" name="Picture 4" descr="Vidi izvornu sliku">
            <a:extLst>
              <a:ext uri="{FF2B5EF4-FFF2-40B4-BE49-F238E27FC236}">
                <a16:creationId xmlns:a16="http://schemas.microsoft.com/office/drawing/2014/main" xmlns="" id="{C8543368-9287-41C6-B2BF-F403D54CC4F1}"/>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995911" y="1908947"/>
            <a:ext cx="4355180" cy="38805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73559465"/>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Download Torn Notebook Paper Png - Png Paper Torn PNG Image with ...">
            <a:extLst>
              <a:ext uri="{FF2B5EF4-FFF2-40B4-BE49-F238E27FC236}">
                <a16:creationId xmlns:a16="http://schemas.microsoft.com/office/drawing/2014/main" xmlns="" id="{44B6FF1D-B5F3-48C0-8B3E-91B3C919A286}"/>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369814">
            <a:off x="1411282" y="-350869"/>
            <a:ext cx="9563181" cy="919905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Download Red Circle Png - Red Pen Circle Png PNG Image with No ...">
            <a:extLst>
              <a:ext uri="{FF2B5EF4-FFF2-40B4-BE49-F238E27FC236}">
                <a16:creationId xmlns:a16="http://schemas.microsoft.com/office/drawing/2014/main" xmlns="" id="{09E9B3B7-33F8-4B11-9770-D2826FC4481D}"/>
              </a:ext>
            </a:extLst>
          </p:cNvPr>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colorTemperature colorTemp="4700"/>
                    </a14:imgEffect>
                    <a14:imgEffect>
                      <a14:saturation sat="400000"/>
                    </a14:imgEffect>
                  </a14:imgLayer>
                </a14:imgProps>
              </a:ext>
              <a:ext uri="{28A0092B-C50C-407E-A947-70E740481C1C}">
                <a14:useLocalDpi xmlns:a14="http://schemas.microsoft.com/office/drawing/2010/main" xmlns="" val="0"/>
              </a:ext>
            </a:extLst>
          </a:blip>
          <a:srcRect/>
          <a:stretch>
            <a:fillRect/>
          </a:stretch>
        </p:blipFill>
        <p:spPr bwMode="auto">
          <a:xfrm>
            <a:off x="4838558" y="3154638"/>
            <a:ext cx="2514883" cy="158405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Download Red Circle Png - Red Pen Circle Png PNG Image with No ...">
            <a:extLst>
              <a:ext uri="{FF2B5EF4-FFF2-40B4-BE49-F238E27FC236}">
                <a16:creationId xmlns:a16="http://schemas.microsoft.com/office/drawing/2014/main" xmlns="" id="{02432B3B-03AB-44F4-8052-90A372BA45FF}"/>
              </a:ext>
            </a:extLst>
          </p:cNvPr>
          <p:cNvPicPr>
            <a:picLocks noChangeAspect="1" noChangeArrowheads="1"/>
          </p:cNvPicPr>
          <p:nvPr/>
        </p:nvPicPr>
        <p:blipFill>
          <a:blip r:embed="rId5" cstate="print">
            <a:biLevel thresh="75000"/>
            <a:extLst>
              <a:ext uri="{28A0092B-C50C-407E-A947-70E740481C1C}">
                <a14:useLocalDpi xmlns:a14="http://schemas.microsoft.com/office/drawing/2010/main" xmlns="" val="0"/>
              </a:ext>
            </a:extLst>
          </a:blip>
          <a:srcRect/>
          <a:stretch>
            <a:fillRect/>
          </a:stretch>
        </p:blipFill>
        <p:spPr bwMode="auto">
          <a:xfrm>
            <a:off x="2531918" y="2239744"/>
            <a:ext cx="1898985" cy="841214"/>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Download Red Circle Png - Red Pen Circle Png PNG Image with No ...">
            <a:extLst>
              <a:ext uri="{FF2B5EF4-FFF2-40B4-BE49-F238E27FC236}">
                <a16:creationId xmlns:a16="http://schemas.microsoft.com/office/drawing/2014/main" xmlns="" id="{458A7D4F-E1E4-401D-B333-1F318CF4D94A}"/>
              </a:ext>
            </a:extLst>
          </p:cNvPr>
          <p:cNvPicPr>
            <a:picLocks noChangeAspect="1" noChangeArrowheads="1"/>
          </p:cNvPicPr>
          <p:nvPr/>
        </p:nvPicPr>
        <p:blipFill>
          <a:blip r:embed="rId5" cstate="print">
            <a:biLevel thresh="75000"/>
            <a:extLst>
              <a:ext uri="{28A0092B-C50C-407E-A947-70E740481C1C}">
                <a14:useLocalDpi xmlns:a14="http://schemas.microsoft.com/office/drawing/2010/main" xmlns="" val="0"/>
              </a:ext>
            </a:extLst>
          </a:blip>
          <a:srcRect/>
          <a:stretch>
            <a:fillRect/>
          </a:stretch>
        </p:blipFill>
        <p:spPr bwMode="auto">
          <a:xfrm>
            <a:off x="4346191" y="1732840"/>
            <a:ext cx="1898985" cy="841214"/>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Download Red Circle Png - Red Pen Circle Png PNG Image with No ...">
            <a:extLst>
              <a:ext uri="{FF2B5EF4-FFF2-40B4-BE49-F238E27FC236}">
                <a16:creationId xmlns:a16="http://schemas.microsoft.com/office/drawing/2014/main" xmlns="" id="{A8A2B9A1-8336-4420-9B46-60E7AF895129}"/>
              </a:ext>
            </a:extLst>
          </p:cNvPr>
          <p:cNvPicPr>
            <a:picLocks noChangeAspect="1" noChangeArrowheads="1"/>
          </p:cNvPicPr>
          <p:nvPr/>
        </p:nvPicPr>
        <p:blipFill>
          <a:blip r:embed="rId5" cstate="print">
            <a:biLevel thresh="75000"/>
            <a:extLst>
              <a:ext uri="{28A0092B-C50C-407E-A947-70E740481C1C}">
                <a14:useLocalDpi xmlns:a14="http://schemas.microsoft.com/office/drawing/2010/main" xmlns="" val="0"/>
              </a:ext>
            </a:extLst>
          </a:blip>
          <a:srcRect/>
          <a:stretch>
            <a:fillRect/>
          </a:stretch>
        </p:blipFill>
        <p:spPr bwMode="auto">
          <a:xfrm>
            <a:off x="7121472" y="1635691"/>
            <a:ext cx="1898985" cy="841214"/>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4" descr="red-wave-line-png-8 - Downtown Cabaret Downtown Cabaret">
            <a:extLst>
              <a:ext uri="{FF2B5EF4-FFF2-40B4-BE49-F238E27FC236}">
                <a16:creationId xmlns:a16="http://schemas.microsoft.com/office/drawing/2014/main" xmlns="" id="{3D9F8ABB-1D0F-4D7D-9A6E-F36BE4362131}"/>
              </a:ext>
            </a:extLst>
          </p:cNvPr>
          <p:cNvPicPr>
            <a:picLocks noChangeAspect="1" noChangeArrowheads="1"/>
          </p:cNvPicPr>
          <p:nvPr/>
        </p:nvPicPr>
        <p:blipFill>
          <a:blip r:embed="rId6" cstate="print">
            <a:biLevel thresh="75000"/>
            <a:extLst>
              <a:ext uri="{28A0092B-C50C-407E-A947-70E740481C1C}">
                <a14:useLocalDpi xmlns:a14="http://schemas.microsoft.com/office/drawing/2010/main" xmlns="" val="0"/>
              </a:ext>
            </a:extLst>
          </a:blip>
          <a:srcRect/>
          <a:stretch>
            <a:fillRect/>
          </a:stretch>
        </p:blipFill>
        <p:spPr bwMode="auto">
          <a:xfrm rot="2119272" flipV="1">
            <a:off x="3715313" y="3151221"/>
            <a:ext cx="1431181" cy="420409"/>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4" descr="red-wave-line-png-8 - Downtown Cabaret Downtown Cabaret">
            <a:extLst>
              <a:ext uri="{FF2B5EF4-FFF2-40B4-BE49-F238E27FC236}">
                <a16:creationId xmlns:a16="http://schemas.microsoft.com/office/drawing/2014/main" xmlns="" id="{E618FA9D-10CF-4CF0-A917-ABD3DA1DA1FD}"/>
              </a:ext>
            </a:extLst>
          </p:cNvPr>
          <p:cNvPicPr>
            <a:picLocks noChangeAspect="1" noChangeArrowheads="1"/>
          </p:cNvPicPr>
          <p:nvPr/>
        </p:nvPicPr>
        <p:blipFill>
          <a:blip r:embed="rId7" cstate="print">
            <a:biLevel thresh="75000"/>
            <a:extLst>
              <a:ext uri="{28A0092B-C50C-407E-A947-70E740481C1C}">
                <a14:useLocalDpi xmlns:a14="http://schemas.microsoft.com/office/drawing/2010/main" xmlns="" val="0"/>
              </a:ext>
            </a:extLst>
          </a:blip>
          <a:srcRect/>
          <a:stretch>
            <a:fillRect/>
          </a:stretch>
        </p:blipFill>
        <p:spPr bwMode="auto">
          <a:xfrm rot="4502443" flipV="1">
            <a:off x="4884142" y="2814615"/>
            <a:ext cx="1016351" cy="230718"/>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4" descr="red-wave-line-png-8 - Downtown Cabaret Downtown Cabaret">
            <a:extLst>
              <a:ext uri="{FF2B5EF4-FFF2-40B4-BE49-F238E27FC236}">
                <a16:creationId xmlns:a16="http://schemas.microsoft.com/office/drawing/2014/main" xmlns="" id="{7E3C0486-0DBE-4FA8-B375-97558C264B98}"/>
              </a:ext>
            </a:extLst>
          </p:cNvPr>
          <p:cNvPicPr>
            <a:picLocks noChangeAspect="1" noChangeArrowheads="1"/>
          </p:cNvPicPr>
          <p:nvPr/>
        </p:nvPicPr>
        <p:blipFill>
          <a:blip r:embed="rId6" cstate="print">
            <a:biLevel thresh="75000"/>
            <a:extLst>
              <a:ext uri="{28A0092B-C50C-407E-A947-70E740481C1C}">
                <a14:useLocalDpi xmlns:a14="http://schemas.microsoft.com/office/drawing/2010/main" xmlns="" val="0"/>
              </a:ext>
            </a:extLst>
          </a:blip>
          <a:srcRect/>
          <a:stretch>
            <a:fillRect/>
          </a:stretch>
        </p:blipFill>
        <p:spPr bwMode="auto">
          <a:xfrm rot="18359154" flipH="1" flipV="1">
            <a:off x="6906539" y="2755210"/>
            <a:ext cx="1431181" cy="420409"/>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kstniOkvir 14">
            <a:extLst>
              <a:ext uri="{FF2B5EF4-FFF2-40B4-BE49-F238E27FC236}">
                <a16:creationId xmlns:a16="http://schemas.microsoft.com/office/drawing/2014/main" xmlns="" id="{FD87A7C4-FACD-4E78-A349-D33AAC64A9A4}"/>
              </a:ext>
            </a:extLst>
          </p:cNvPr>
          <p:cNvSpPr txBox="1"/>
          <p:nvPr/>
        </p:nvSpPr>
        <p:spPr>
          <a:xfrm rot="21408452">
            <a:off x="5169965" y="3715830"/>
            <a:ext cx="1954381" cy="461665"/>
          </a:xfrm>
          <a:prstGeom prst="rect">
            <a:avLst/>
          </a:prstGeom>
          <a:noFill/>
        </p:spPr>
        <p:txBody>
          <a:bodyPr wrap="none" rtlCol="0">
            <a:spAutoFit/>
          </a:bodyPr>
          <a:lstStyle/>
          <a:p>
            <a:r>
              <a:rPr lang="hr-HR" sz="2400" dirty="0">
                <a:latin typeface="Ink Free" panose="03080402000500000000" pitchFamily="66" charset="0"/>
              </a:rPr>
              <a:t>CHRISTMAS</a:t>
            </a:r>
          </a:p>
        </p:txBody>
      </p:sp>
      <p:sp>
        <p:nvSpPr>
          <p:cNvPr id="16" name="TekstniOkvir 15">
            <a:extLst>
              <a:ext uri="{FF2B5EF4-FFF2-40B4-BE49-F238E27FC236}">
                <a16:creationId xmlns:a16="http://schemas.microsoft.com/office/drawing/2014/main" xmlns="" id="{36F9C355-9F04-4FA6-880A-3791768B981F}"/>
              </a:ext>
            </a:extLst>
          </p:cNvPr>
          <p:cNvSpPr txBox="1"/>
          <p:nvPr/>
        </p:nvSpPr>
        <p:spPr>
          <a:xfrm rot="21321731">
            <a:off x="2864095" y="2367963"/>
            <a:ext cx="1234633" cy="584775"/>
          </a:xfrm>
          <a:prstGeom prst="rect">
            <a:avLst/>
          </a:prstGeom>
          <a:noFill/>
        </p:spPr>
        <p:txBody>
          <a:bodyPr wrap="none" rtlCol="0">
            <a:spAutoFit/>
          </a:bodyPr>
          <a:lstStyle/>
          <a:p>
            <a:r>
              <a:rPr lang="hr-HR" sz="3200" dirty="0">
                <a:latin typeface="Ink Free" panose="03080402000500000000" pitchFamily="66" charset="0"/>
              </a:rPr>
              <a:t>Santa</a:t>
            </a:r>
          </a:p>
        </p:txBody>
      </p:sp>
      <p:sp>
        <p:nvSpPr>
          <p:cNvPr id="17" name="TekstniOkvir 16">
            <a:extLst>
              <a:ext uri="{FF2B5EF4-FFF2-40B4-BE49-F238E27FC236}">
                <a16:creationId xmlns:a16="http://schemas.microsoft.com/office/drawing/2014/main" xmlns="" id="{B8FCB2CF-42F7-4567-A046-04BE19855AAC}"/>
              </a:ext>
            </a:extLst>
          </p:cNvPr>
          <p:cNvSpPr txBox="1"/>
          <p:nvPr/>
        </p:nvSpPr>
        <p:spPr>
          <a:xfrm rot="21321731">
            <a:off x="4485084" y="1861059"/>
            <a:ext cx="1705916" cy="584775"/>
          </a:xfrm>
          <a:prstGeom prst="rect">
            <a:avLst/>
          </a:prstGeom>
          <a:noFill/>
        </p:spPr>
        <p:txBody>
          <a:bodyPr wrap="none" rtlCol="0">
            <a:spAutoFit/>
          </a:bodyPr>
          <a:lstStyle/>
          <a:p>
            <a:r>
              <a:rPr lang="hr-HR" sz="3200" dirty="0" err="1">
                <a:latin typeface="Ink Free" panose="03080402000500000000" pitchFamily="66" charset="0"/>
              </a:rPr>
              <a:t>presents</a:t>
            </a:r>
            <a:endParaRPr lang="hr-HR" sz="3200" dirty="0">
              <a:latin typeface="Ink Free" panose="03080402000500000000" pitchFamily="66" charset="0"/>
            </a:endParaRPr>
          </a:p>
        </p:txBody>
      </p:sp>
      <p:sp>
        <p:nvSpPr>
          <p:cNvPr id="19" name="TekstniOkvir 18">
            <a:extLst>
              <a:ext uri="{FF2B5EF4-FFF2-40B4-BE49-F238E27FC236}">
                <a16:creationId xmlns:a16="http://schemas.microsoft.com/office/drawing/2014/main" xmlns="" id="{1BC77A33-43E8-4E7B-829C-768CED8C0045}"/>
              </a:ext>
            </a:extLst>
          </p:cNvPr>
          <p:cNvSpPr txBox="1"/>
          <p:nvPr/>
        </p:nvSpPr>
        <p:spPr>
          <a:xfrm rot="21321731">
            <a:off x="7354812" y="1793397"/>
            <a:ext cx="1571264" cy="584775"/>
          </a:xfrm>
          <a:prstGeom prst="rect">
            <a:avLst/>
          </a:prstGeom>
          <a:noFill/>
        </p:spPr>
        <p:txBody>
          <a:bodyPr wrap="none" rtlCol="0">
            <a:spAutoFit/>
          </a:bodyPr>
          <a:lstStyle/>
          <a:p>
            <a:r>
              <a:rPr lang="hr-HR" sz="3200" dirty="0" err="1">
                <a:latin typeface="Ink Free" panose="03080402000500000000" pitchFamily="66" charset="0"/>
              </a:rPr>
              <a:t>reindeer</a:t>
            </a:r>
            <a:endParaRPr lang="hr-HR" sz="3200" dirty="0">
              <a:latin typeface="Ink Free" panose="03080402000500000000" pitchFamily="66" charset="0"/>
            </a:endParaRPr>
          </a:p>
        </p:txBody>
      </p:sp>
      <p:sp>
        <p:nvSpPr>
          <p:cNvPr id="20" name="TekstniOkvir 19">
            <a:extLst>
              <a:ext uri="{FF2B5EF4-FFF2-40B4-BE49-F238E27FC236}">
                <a16:creationId xmlns:a16="http://schemas.microsoft.com/office/drawing/2014/main" xmlns="" id="{5ECB7072-4268-4CB4-A2A0-AB1E3BCAE142}"/>
              </a:ext>
            </a:extLst>
          </p:cNvPr>
          <p:cNvSpPr txBox="1"/>
          <p:nvPr/>
        </p:nvSpPr>
        <p:spPr>
          <a:xfrm>
            <a:off x="166818" y="47319"/>
            <a:ext cx="9180382" cy="1015663"/>
          </a:xfrm>
          <a:prstGeom prst="rect">
            <a:avLst/>
          </a:prstGeom>
          <a:noFill/>
        </p:spPr>
        <p:txBody>
          <a:bodyPr wrap="square" rtlCol="0">
            <a:spAutoFit/>
          </a:bodyPr>
          <a:lstStyle/>
          <a:p>
            <a:r>
              <a:rPr lang="hr-HR" sz="2000" dirty="0"/>
              <a:t>Otvori </a:t>
            </a:r>
            <a:r>
              <a:rPr lang="hr-HR" sz="2000"/>
              <a:t>svoju </a:t>
            </a:r>
            <a:r>
              <a:rPr lang="hr-HR" sz="2000" smtClean="0"/>
              <a:t>bilježnicu </a:t>
            </a:r>
            <a:r>
              <a:rPr lang="hr-HR" sz="2000" dirty="0"/>
              <a:t>te se prisjeti riječi vezanih za </a:t>
            </a:r>
            <a:r>
              <a:rPr lang="hr-HR" sz="2000" dirty="0" err="1"/>
              <a:t>Christmas</a:t>
            </a:r>
            <a:r>
              <a:rPr lang="hr-HR" sz="2000" dirty="0"/>
              <a:t> (Božić), koje već znaš!</a:t>
            </a:r>
            <a:br>
              <a:rPr lang="hr-HR" sz="2000" dirty="0"/>
            </a:br>
            <a:r>
              <a:rPr lang="hr-HR" sz="2000" i="1" dirty="0"/>
              <a:t>Umjesto u bilježnicu ove riječi možeš oblikovati i u sliku koristeći alat na sljedećoj poveznici: </a:t>
            </a:r>
            <a:r>
              <a:rPr lang="hr-HR" sz="2000" i="1" dirty="0">
                <a:hlinkClick r:id="rId8"/>
              </a:rPr>
              <a:t>https://wordart.com/</a:t>
            </a:r>
            <a:r>
              <a:rPr lang="hr-HR" sz="2000" i="1" dirty="0"/>
              <a:t> i odabirom opcije CREATE NOW!</a:t>
            </a:r>
          </a:p>
        </p:txBody>
      </p:sp>
      <p:sp>
        <p:nvSpPr>
          <p:cNvPr id="21" name="TekstniOkvir 20">
            <a:extLst>
              <a:ext uri="{FF2B5EF4-FFF2-40B4-BE49-F238E27FC236}">
                <a16:creationId xmlns:a16="http://schemas.microsoft.com/office/drawing/2014/main" xmlns="" id="{6C0B1F74-ED3A-4258-BC22-FCA543A10E4B}"/>
              </a:ext>
            </a:extLst>
          </p:cNvPr>
          <p:cNvSpPr txBox="1"/>
          <p:nvPr/>
        </p:nvSpPr>
        <p:spPr>
          <a:xfrm rot="21356220">
            <a:off x="3134553" y="5462117"/>
            <a:ext cx="6843252" cy="707886"/>
          </a:xfrm>
          <a:prstGeom prst="rect">
            <a:avLst/>
          </a:prstGeom>
          <a:noFill/>
        </p:spPr>
        <p:txBody>
          <a:bodyPr wrap="square" rtlCol="0">
            <a:spAutoFit/>
          </a:bodyPr>
          <a:lstStyle/>
          <a:p>
            <a:r>
              <a:rPr lang="hr-HR" sz="2000" b="1" dirty="0" err="1"/>
              <a:t>When</a:t>
            </a:r>
            <a:r>
              <a:rPr lang="hr-HR" sz="2000" b="1" dirty="0"/>
              <a:t> do </a:t>
            </a:r>
            <a:r>
              <a:rPr lang="hr-HR" sz="2000" b="1" dirty="0" err="1"/>
              <a:t>we</a:t>
            </a:r>
            <a:r>
              <a:rPr lang="hr-HR" sz="2000" b="1" dirty="0"/>
              <a:t> </a:t>
            </a:r>
            <a:r>
              <a:rPr lang="hr-HR" sz="2000" b="1" dirty="0" err="1"/>
              <a:t>celebrate</a:t>
            </a:r>
            <a:r>
              <a:rPr lang="hr-HR" sz="2000" b="1" dirty="0"/>
              <a:t> </a:t>
            </a:r>
            <a:r>
              <a:rPr lang="hr-HR" sz="2000" b="1" dirty="0" err="1"/>
              <a:t>Christmas</a:t>
            </a:r>
            <a:r>
              <a:rPr lang="hr-HR" sz="2000" b="1" dirty="0"/>
              <a:t>?</a:t>
            </a:r>
            <a:br>
              <a:rPr lang="hr-HR" sz="2000" b="1" dirty="0"/>
            </a:br>
            <a:r>
              <a:rPr lang="hr-HR" sz="2000" i="1" dirty="0"/>
              <a:t>Kada slavimo Božić?</a:t>
            </a:r>
          </a:p>
        </p:txBody>
      </p:sp>
      <p:pic>
        <p:nvPicPr>
          <p:cNvPr id="18" name="Picture 2" descr="Vidi izvornu sliku">
            <a:extLst>
              <a:ext uri="{FF2B5EF4-FFF2-40B4-BE49-F238E27FC236}">
                <a16:creationId xmlns:a16="http://schemas.microsoft.com/office/drawing/2014/main" xmlns="" id="{5ED847A0-76DD-4B60-973E-0BF77A9D65CF}"/>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916723" y="3141581"/>
            <a:ext cx="4114800" cy="4114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07051177"/>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left)">
                                      <p:cBhvr>
                                        <p:cTn id="22" dur="500"/>
                                        <p:tgtEl>
                                          <p:spTgt spid="15">
                                            <p:txEl>
                                              <p:pRg st="0" end="0"/>
                                            </p:txEl>
                                          </p:spTgt>
                                        </p:tgtEl>
                                      </p:cBhvr>
                                    </p:animEffect>
                                  </p:childTnLst>
                                </p:cTn>
                              </p:par>
                            </p:childTnLst>
                          </p:cTn>
                        </p:par>
                        <p:par>
                          <p:cTn id="23" fill="hold">
                            <p:stCondLst>
                              <p:cond delay="3500"/>
                            </p:stCondLst>
                            <p:childTnLst>
                              <p:par>
                                <p:cTn id="24" presetID="22" presetClass="entr" presetSubtype="4"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par>
                          <p:cTn id="27" fill="hold">
                            <p:stCondLst>
                              <p:cond delay="4000"/>
                            </p:stCondLst>
                            <p:childTnLst>
                              <p:par>
                                <p:cTn id="28" presetID="21" presetClass="entr" presetSubtype="1"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2000"/>
                                        <p:tgtEl>
                                          <p:spTgt spid="9"/>
                                        </p:tgtEl>
                                      </p:cBhvr>
                                    </p:animEffect>
                                  </p:childTnLst>
                                </p:cTn>
                              </p:par>
                            </p:childTnLst>
                          </p:cTn>
                        </p:par>
                        <p:par>
                          <p:cTn id="31" fill="hold">
                            <p:stCondLst>
                              <p:cond delay="6000"/>
                            </p:stCondLst>
                            <p:childTnLst>
                              <p:par>
                                <p:cTn id="32" presetID="22" presetClass="entr" presetSubtype="8" fill="hold" grpId="0" nodeType="afterEffect">
                                  <p:stCondLst>
                                    <p:cond delay="0"/>
                                  </p:stCondLst>
                                  <p:childTnLst>
                                    <p:set>
                                      <p:cBhvr>
                                        <p:cTn id="33" dur="1" fill="hold">
                                          <p:stCondLst>
                                            <p:cond delay="0"/>
                                          </p:stCondLst>
                                        </p:cTn>
                                        <p:tgtEl>
                                          <p:spTgt spid="16">
                                            <p:txEl>
                                              <p:pRg st="0" end="0"/>
                                            </p:txEl>
                                          </p:spTgt>
                                        </p:tgtEl>
                                        <p:attrNameLst>
                                          <p:attrName>style.visibility</p:attrName>
                                        </p:attrNameLst>
                                      </p:cBhvr>
                                      <p:to>
                                        <p:strVal val="visible"/>
                                      </p:to>
                                    </p:set>
                                    <p:animEffect transition="in" filter="wipe(left)">
                                      <p:cBhvr>
                                        <p:cTn id="34" dur="500"/>
                                        <p:tgtEl>
                                          <p:spTgt spid="16">
                                            <p:txEl>
                                              <p:pRg st="0" end="0"/>
                                            </p:txEl>
                                          </p:spTgt>
                                        </p:tgtEl>
                                      </p:cBhvr>
                                    </p:animEffect>
                                  </p:childTnLst>
                                </p:cTn>
                              </p:par>
                            </p:childTnLst>
                          </p:cTn>
                        </p:par>
                        <p:par>
                          <p:cTn id="35" fill="hold">
                            <p:stCondLst>
                              <p:cond delay="6500"/>
                            </p:stCondLst>
                            <p:childTnLst>
                              <p:par>
                                <p:cTn id="36" presetID="22" presetClass="entr" presetSubtype="4"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par>
                          <p:cTn id="39" fill="hold">
                            <p:stCondLst>
                              <p:cond delay="7000"/>
                            </p:stCondLst>
                            <p:childTnLst>
                              <p:par>
                                <p:cTn id="40" presetID="21" presetClass="entr" presetSubtype="1"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heel(1)">
                                      <p:cBhvr>
                                        <p:cTn id="42" dur="2000"/>
                                        <p:tgtEl>
                                          <p:spTgt spid="10"/>
                                        </p:tgtEl>
                                      </p:cBhvr>
                                    </p:animEffect>
                                  </p:childTnLst>
                                </p:cTn>
                              </p:par>
                            </p:childTnLst>
                          </p:cTn>
                        </p:par>
                        <p:par>
                          <p:cTn id="43" fill="hold">
                            <p:stCondLst>
                              <p:cond delay="9000"/>
                            </p:stCondLst>
                            <p:childTnLst>
                              <p:par>
                                <p:cTn id="44" presetID="22" presetClass="entr" presetSubtype="8" fill="hold" grpId="0" nodeType="afterEffect">
                                  <p:stCondLst>
                                    <p:cond delay="0"/>
                                  </p:stCondLst>
                                  <p:childTnLst>
                                    <p:set>
                                      <p:cBhvr>
                                        <p:cTn id="45" dur="1" fill="hold">
                                          <p:stCondLst>
                                            <p:cond delay="0"/>
                                          </p:stCondLst>
                                        </p:cTn>
                                        <p:tgtEl>
                                          <p:spTgt spid="17">
                                            <p:txEl>
                                              <p:pRg st="0" end="0"/>
                                            </p:txEl>
                                          </p:spTgt>
                                        </p:tgtEl>
                                        <p:attrNameLst>
                                          <p:attrName>style.visibility</p:attrName>
                                        </p:attrNameLst>
                                      </p:cBhvr>
                                      <p:to>
                                        <p:strVal val="visible"/>
                                      </p:to>
                                    </p:set>
                                    <p:animEffect transition="in" filter="wipe(left)">
                                      <p:cBhvr>
                                        <p:cTn id="46" dur="500"/>
                                        <p:tgtEl>
                                          <p:spTgt spid="17">
                                            <p:txEl>
                                              <p:pRg st="0" end="0"/>
                                            </p:txEl>
                                          </p:spTgt>
                                        </p:tgtEl>
                                      </p:cBhvr>
                                    </p:animEffect>
                                  </p:childTnLst>
                                </p:cTn>
                              </p:par>
                            </p:childTnLst>
                          </p:cTn>
                        </p:par>
                        <p:par>
                          <p:cTn id="47" fill="hold">
                            <p:stCondLst>
                              <p:cond delay="9500"/>
                            </p:stCondLst>
                            <p:childTnLst>
                              <p:par>
                                <p:cTn id="48" presetID="22" presetClass="entr" presetSubtype="4"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childTnLst>
                          </p:cTn>
                        </p:par>
                        <p:par>
                          <p:cTn id="51" fill="hold">
                            <p:stCondLst>
                              <p:cond delay="10000"/>
                            </p:stCondLst>
                            <p:childTnLst>
                              <p:par>
                                <p:cTn id="52" presetID="21" presetClass="entr" presetSubtype="1"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heel(1)">
                                      <p:cBhvr>
                                        <p:cTn id="54" dur="2000"/>
                                        <p:tgtEl>
                                          <p:spTgt spid="11"/>
                                        </p:tgtEl>
                                      </p:cBhvr>
                                    </p:animEffect>
                                  </p:childTnLst>
                                </p:cTn>
                              </p:par>
                            </p:childTnLst>
                          </p:cTn>
                        </p:par>
                        <p:par>
                          <p:cTn id="55" fill="hold">
                            <p:stCondLst>
                              <p:cond delay="12000"/>
                            </p:stCondLst>
                            <p:childTnLst>
                              <p:par>
                                <p:cTn id="56" presetID="22" presetClass="entr" presetSubtype="8" fill="hold" grpId="0" nodeType="afterEffect">
                                  <p:stCondLst>
                                    <p:cond delay="0"/>
                                  </p:stCondLst>
                                  <p:childTnLst>
                                    <p:set>
                                      <p:cBhvr>
                                        <p:cTn id="57" dur="1" fill="hold">
                                          <p:stCondLst>
                                            <p:cond delay="0"/>
                                          </p:stCondLst>
                                        </p:cTn>
                                        <p:tgtEl>
                                          <p:spTgt spid="19">
                                            <p:txEl>
                                              <p:pRg st="0" end="0"/>
                                            </p:txEl>
                                          </p:spTgt>
                                        </p:tgtEl>
                                        <p:attrNameLst>
                                          <p:attrName>style.visibility</p:attrName>
                                        </p:attrNameLst>
                                      </p:cBhvr>
                                      <p:to>
                                        <p:strVal val="visible"/>
                                      </p:to>
                                    </p:set>
                                    <p:animEffect transition="in" filter="wipe(left)">
                                      <p:cBhvr>
                                        <p:cTn id="58" dur="500"/>
                                        <p:tgtEl>
                                          <p:spTgt spid="19">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1">
                                            <p:txEl>
                                              <p:pRg st="0" end="0"/>
                                            </p:txEl>
                                          </p:spTgt>
                                        </p:tgtEl>
                                        <p:attrNameLst>
                                          <p:attrName>style.visibility</p:attrName>
                                        </p:attrNameLst>
                                      </p:cBhvr>
                                      <p:to>
                                        <p:strVal val="visible"/>
                                      </p:to>
                                    </p:set>
                                    <p:animEffect transition="in" filter="fade">
                                      <p:cBhvr>
                                        <p:cTn id="63" dur="1000"/>
                                        <p:tgtEl>
                                          <p:spTgt spid="21">
                                            <p:txEl>
                                              <p:pRg st="0" end="0"/>
                                            </p:txEl>
                                          </p:spTgt>
                                        </p:tgtEl>
                                      </p:cBhvr>
                                    </p:animEffect>
                                    <p:anim calcmode="lin" valueType="num">
                                      <p:cBhvr>
                                        <p:cTn id="64"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16" grpId="0" build="allAtOnce"/>
      <p:bldP spid="17" grpId="0" build="allAtOnce"/>
      <p:bldP spid="19" grpId="0" build="allAtOnce"/>
      <p:bldP spid="20" grpId="0"/>
      <p:bldP spid="2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zervirano mjesto sadržaja 2">
            <a:extLst>
              <a:ext uri="{FF2B5EF4-FFF2-40B4-BE49-F238E27FC236}">
                <a16:creationId xmlns:a16="http://schemas.microsoft.com/office/drawing/2014/main" xmlns="" id="{A32EC405-2BC3-4DC4-BD9F-FCC40BDD1ABB}"/>
              </a:ext>
            </a:extLst>
          </p:cNvPr>
          <p:cNvSpPr txBox="1">
            <a:spLocks/>
          </p:cNvSpPr>
          <p:nvPr/>
        </p:nvSpPr>
        <p:spPr>
          <a:xfrm>
            <a:off x="76200" y="166438"/>
            <a:ext cx="7327900" cy="66915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i="1" dirty="0" err="1"/>
              <a:t>Provjeri</a:t>
            </a:r>
            <a:r>
              <a:rPr lang="en-US" sz="2000" i="1" dirty="0"/>
              <a:t> </a:t>
            </a:r>
            <a:r>
              <a:rPr lang="en-US" sz="2000" i="1" dirty="0" err="1"/>
              <a:t>svoje</a:t>
            </a:r>
            <a:r>
              <a:rPr lang="en-US" sz="2000" i="1" dirty="0"/>
              <a:t> </a:t>
            </a:r>
            <a:r>
              <a:rPr lang="en-US" sz="2000" i="1" dirty="0" err="1"/>
              <a:t>znanje</a:t>
            </a:r>
            <a:r>
              <a:rPr lang="en-US" sz="2000" i="1" dirty="0"/>
              <a:t> </a:t>
            </a:r>
            <a:r>
              <a:rPr lang="en-US" sz="2000" i="1" dirty="0" err="1"/>
              <a:t>vokabulara</a:t>
            </a:r>
            <a:r>
              <a:rPr lang="en-US" sz="2000" i="1" dirty="0"/>
              <a:t> </a:t>
            </a:r>
            <a:r>
              <a:rPr lang="en-US" sz="2000" i="1" dirty="0" err="1"/>
              <a:t>vezanog</a:t>
            </a:r>
            <a:r>
              <a:rPr lang="en-US" sz="2000" i="1" dirty="0"/>
              <a:t> </a:t>
            </a:r>
            <a:r>
              <a:rPr lang="en-US" sz="2000" i="1" dirty="0" err="1"/>
              <a:t>uz</a:t>
            </a:r>
            <a:r>
              <a:rPr lang="en-US" sz="2000" i="1" dirty="0"/>
              <a:t> </a:t>
            </a:r>
            <a:r>
              <a:rPr lang="en-US" sz="2000" i="1" dirty="0" err="1"/>
              <a:t>Božić</a:t>
            </a:r>
            <a:r>
              <a:rPr lang="en-US" sz="2000" i="1" dirty="0"/>
              <a:t> </a:t>
            </a:r>
            <a:r>
              <a:rPr lang="en-US" sz="2000" i="1" dirty="0" err="1"/>
              <a:t>na</a:t>
            </a:r>
            <a:r>
              <a:rPr lang="en-US" sz="2000" i="1" dirty="0"/>
              <a:t> </a:t>
            </a:r>
            <a:r>
              <a:rPr lang="en-US" sz="2000" i="1" dirty="0" err="1"/>
              <a:t>sljedećoj</a:t>
            </a:r>
            <a:r>
              <a:rPr lang="en-US" sz="2000" i="1" dirty="0"/>
              <a:t> </a:t>
            </a:r>
            <a:r>
              <a:rPr lang="en-US" sz="2000" i="1" dirty="0" err="1"/>
              <a:t>poveznici</a:t>
            </a:r>
            <a:r>
              <a:rPr lang="en-US" sz="2000" i="1" dirty="0"/>
              <a:t>:</a:t>
            </a:r>
            <a:r>
              <a:rPr lang="hr-HR" sz="2000" i="1" dirty="0"/>
              <a:t> </a:t>
            </a:r>
            <a:r>
              <a:rPr lang="hr-HR" sz="2000" i="1" dirty="0">
                <a:hlinkClick r:id="rId2"/>
              </a:rPr>
              <a:t>https://wordwall.net/play/8830/995/182</a:t>
            </a:r>
            <a:endParaRPr lang="hr-HR" sz="2000" i="1" dirty="0"/>
          </a:p>
          <a:p>
            <a:pPr algn="l"/>
            <a:r>
              <a:rPr lang="hr-HR" sz="2000" b="1" dirty="0"/>
              <a:t>How do </a:t>
            </a:r>
            <a:r>
              <a:rPr lang="hr-HR" sz="2000" b="1" dirty="0" err="1"/>
              <a:t>we</a:t>
            </a:r>
            <a:r>
              <a:rPr lang="hr-HR" sz="2000" b="1" dirty="0"/>
              <a:t> </a:t>
            </a:r>
            <a:r>
              <a:rPr lang="hr-HR" sz="2000" b="1" dirty="0" err="1"/>
              <a:t>celebrate</a:t>
            </a:r>
            <a:r>
              <a:rPr lang="hr-HR" sz="2000" b="1" dirty="0"/>
              <a:t> </a:t>
            </a:r>
            <a:r>
              <a:rPr lang="hr-HR" sz="2000" b="1" dirty="0" err="1"/>
              <a:t>Christmas</a:t>
            </a:r>
            <a:r>
              <a:rPr lang="hr-HR" sz="2000" b="1" dirty="0"/>
              <a:t>?</a:t>
            </a:r>
            <a:r>
              <a:rPr lang="hr-HR" sz="2000" i="1" dirty="0"/>
              <a:t/>
            </a:r>
            <a:br>
              <a:rPr lang="hr-HR" sz="2000" i="1" dirty="0"/>
            </a:br>
            <a:r>
              <a:rPr lang="hr-HR" sz="2000" i="1" dirty="0"/>
              <a:t>Kako slavimo Božić?</a:t>
            </a:r>
          </a:p>
          <a:p>
            <a:pPr algn="l"/>
            <a:endParaRPr lang="en-US" sz="2000" i="1" dirty="0"/>
          </a:p>
        </p:txBody>
      </p:sp>
      <p:sp>
        <p:nvSpPr>
          <p:cNvPr id="5" name="Rezervirano mjesto sadržaja 2">
            <a:extLst>
              <a:ext uri="{FF2B5EF4-FFF2-40B4-BE49-F238E27FC236}">
                <a16:creationId xmlns:a16="http://schemas.microsoft.com/office/drawing/2014/main" xmlns="" id="{6936AF4C-3A98-4DB4-8C3C-7D9EA8539DF0}"/>
              </a:ext>
            </a:extLst>
          </p:cNvPr>
          <p:cNvSpPr txBox="1">
            <a:spLocks/>
          </p:cNvSpPr>
          <p:nvPr/>
        </p:nvSpPr>
        <p:spPr>
          <a:xfrm>
            <a:off x="76200" y="2679697"/>
            <a:ext cx="9730273" cy="66915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t>Christmas is celebrated all over the world on the 25th of </a:t>
            </a:r>
            <a:r>
              <a:rPr lang="hr-HR" sz="2000" b="1" dirty="0"/>
              <a:t/>
            </a:r>
            <a:br>
              <a:rPr lang="hr-HR" sz="2000" b="1" dirty="0"/>
            </a:br>
            <a:r>
              <a:rPr lang="en-US" sz="2000" b="1" dirty="0"/>
              <a:t>December. It is the time of joy, faith and a day on which we </a:t>
            </a:r>
            <a:r>
              <a:rPr lang="hr-HR" sz="2000" b="1" dirty="0"/>
              <a:t/>
            </a:r>
            <a:br>
              <a:rPr lang="hr-HR" sz="2000" b="1" dirty="0"/>
            </a:br>
            <a:r>
              <a:rPr lang="en-US" sz="2000" b="1" dirty="0"/>
              <a:t>celebrate the birth of Jesus Christ.</a:t>
            </a:r>
          </a:p>
          <a:p>
            <a:r>
              <a:rPr lang="en-US" sz="2000" b="1" dirty="0"/>
              <a:t>The streets and shops are full of lights and Christmas ornaments. </a:t>
            </a:r>
          </a:p>
          <a:p>
            <a:r>
              <a:rPr lang="en-US" sz="2000" b="1" dirty="0"/>
              <a:t>Christmas in England is a family event. </a:t>
            </a:r>
          </a:p>
          <a:p>
            <a:r>
              <a:rPr lang="en-US" sz="2000" b="1" dirty="0"/>
              <a:t>Families decorate a Christmas tree and people put a mistletoe over the main door. Mistletoe brings good luck and British people kiss their friends and family under the mistletoe.</a:t>
            </a:r>
          </a:p>
          <a:p>
            <a:r>
              <a:rPr lang="en-US" sz="2000" b="1" dirty="0"/>
              <a:t>Children usually get up early because they are excited. After all, during the night Father Christmas (also known as Santa Claus) has left gifts for them. Father Christmas comes into the house through the chimney and leaves his gifts in big socks (Christmas stockings) or under the Christmas tree. </a:t>
            </a:r>
            <a:endParaRPr lang="en-US" sz="2000" i="1" dirty="0"/>
          </a:p>
        </p:txBody>
      </p:sp>
      <p:pic>
        <p:nvPicPr>
          <p:cNvPr id="2" name="Picture 2" descr="Vidi izvornu sliku">
            <a:extLst>
              <a:ext uri="{FF2B5EF4-FFF2-40B4-BE49-F238E27FC236}">
                <a16:creationId xmlns:a16="http://schemas.microsoft.com/office/drawing/2014/main" xmlns="" id="{86A8EC28-DAFE-469F-A404-7A9F009DA6DD}"/>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83399" y="0"/>
            <a:ext cx="6029325" cy="49368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85293033"/>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animEffect transition="in" filter="fade">
                                      <p:cBhvr>
                                        <p:cTn id="14" dur="1000"/>
                                        <p:tgtEl>
                                          <p:spTgt spid="21">
                                            <p:txEl>
                                              <p:pRg st="1" end="1"/>
                                            </p:txEl>
                                          </p:spTgt>
                                        </p:tgtEl>
                                      </p:cBhvr>
                                    </p:animEffect>
                                    <p:anim calcmode="lin" valueType="num">
                                      <p:cBhvr>
                                        <p:cTn id="15"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1000"/>
                                        <p:tgtEl>
                                          <p:spTgt spid="5">
                                            <p:txEl>
                                              <p:pRg st="2" end="2"/>
                                            </p:txEl>
                                          </p:spTgt>
                                        </p:tgtEl>
                                      </p:cBhvr>
                                    </p:animEffect>
                                    <p:anim calcmode="lin" valueType="num">
                                      <p:cBhvr>
                                        <p:cTn id="3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1000"/>
                                        <p:tgtEl>
                                          <p:spTgt spid="5">
                                            <p:txEl>
                                              <p:pRg st="3" end="3"/>
                                            </p:txEl>
                                          </p:spTgt>
                                        </p:tgtEl>
                                      </p:cBhvr>
                                    </p:animEffect>
                                    <p:anim calcmode="lin" valueType="num">
                                      <p:cBhvr>
                                        <p:cTn id="4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fade">
                                      <p:cBhvr>
                                        <p:cTn id="49" dur="1000"/>
                                        <p:tgtEl>
                                          <p:spTgt spid="5">
                                            <p:txEl>
                                              <p:pRg st="4" end="4"/>
                                            </p:txEl>
                                          </p:spTgt>
                                        </p:tgtEl>
                                      </p:cBhvr>
                                    </p:animEffect>
                                    <p:anim calcmode="lin" valueType="num">
                                      <p:cBhvr>
                                        <p:cTn id="5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zervirano mjesto sadržaja 2">
            <a:extLst>
              <a:ext uri="{FF2B5EF4-FFF2-40B4-BE49-F238E27FC236}">
                <a16:creationId xmlns:a16="http://schemas.microsoft.com/office/drawing/2014/main" xmlns="" id="{A32EC405-2BC3-4DC4-BD9F-FCC40BDD1ABB}"/>
              </a:ext>
            </a:extLst>
          </p:cNvPr>
          <p:cNvSpPr txBox="1">
            <a:spLocks/>
          </p:cNvSpPr>
          <p:nvPr/>
        </p:nvSpPr>
        <p:spPr>
          <a:xfrm>
            <a:off x="4996348" y="4394718"/>
            <a:ext cx="6904653" cy="379678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dirty="0"/>
              <a:t>What would you like to get for Christmas?</a:t>
            </a:r>
            <a:r>
              <a:rPr lang="hr-HR" sz="2000" i="1" dirty="0"/>
              <a:t/>
            </a:r>
            <a:br>
              <a:rPr lang="hr-HR" sz="2000" i="1" dirty="0"/>
            </a:br>
            <a:r>
              <a:rPr lang="en-US" sz="2000" i="1" dirty="0" err="1"/>
              <a:t>Što</a:t>
            </a:r>
            <a:r>
              <a:rPr lang="en-US" sz="2000" i="1" dirty="0"/>
              <a:t> bi </a:t>
            </a:r>
            <a:r>
              <a:rPr lang="en-US" sz="2000" i="1" dirty="0" err="1"/>
              <a:t>ti</a:t>
            </a:r>
            <a:r>
              <a:rPr lang="en-US" sz="2000" i="1" dirty="0"/>
              <a:t> </a:t>
            </a:r>
            <a:r>
              <a:rPr lang="en-US" sz="2000" i="1" dirty="0" err="1"/>
              <a:t>želio</a:t>
            </a:r>
            <a:r>
              <a:rPr lang="en-US" sz="2000" i="1" dirty="0"/>
              <a:t> </a:t>
            </a:r>
            <a:r>
              <a:rPr lang="en-US" sz="2000" i="1" dirty="0" err="1"/>
              <a:t>dobiti</a:t>
            </a:r>
            <a:r>
              <a:rPr lang="en-US" sz="2000" i="1" dirty="0"/>
              <a:t> za </a:t>
            </a:r>
            <a:r>
              <a:rPr lang="en-US" sz="2000" i="1" dirty="0" err="1"/>
              <a:t>Božić</a:t>
            </a:r>
            <a:r>
              <a:rPr lang="en-US" sz="2000" i="1" dirty="0"/>
              <a:t>?</a:t>
            </a:r>
          </a:p>
          <a:p>
            <a:pPr algn="l"/>
            <a:r>
              <a:rPr lang="en-US" sz="2000" b="1" dirty="0"/>
              <a:t>Write a letter to Santa.</a:t>
            </a:r>
            <a:r>
              <a:rPr lang="hr-HR" sz="2000" i="1" dirty="0"/>
              <a:t/>
            </a:r>
            <a:br>
              <a:rPr lang="hr-HR" sz="2000" i="1" dirty="0"/>
            </a:br>
            <a:r>
              <a:rPr lang="en-US" sz="2000" i="1" dirty="0" err="1"/>
              <a:t>Napiši</a:t>
            </a:r>
            <a:r>
              <a:rPr lang="en-US" sz="2000" i="1" dirty="0"/>
              <a:t> pismo </a:t>
            </a:r>
            <a:r>
              <a:rPr lang="en-US" sz="2000" i="1" dirty="0" err="1"/>
              <a:t>Djedu</a:t>
            </a:r>
            <a:r>
              <a:rPr lang="en-US" sz="2000" i="1" dirty="0"/>
              <a:t> </a:t>
            </a:r>
            <a:r>
              <a:rPr lang="en-US" sz="2000" i="1" dirty="0" err="1"/>
              <a:t>Božićnjaku</a:t>
            </a:r>
            <a:r>
              <a:rPr lang="en-US" sz="2000" i="1" dirty="0"/>
              <a:t>. </a:t>
            </a:r>
            <a:r>
              <a:rPr lang="hr-HR" sz="2000" i="1" dirty="0"/>
              <a:t/>
            </a:r>
            <a:br>
              <a:rPr lang="hr-HR" sz="2000" i="1" dirty="0"/>
            </a:br>
            <a:r>
              <a:rPr lang="en-US" sz="2000" i="1" dirty="0" err="1"/>
              <a:t>Svoje</a:t>
            </a:r>
            <a:r>
              <a:rPr lang="en-US" sz="2000" i="1" dirty="0"/>
              <a:t> pismo </a:t>
            </a:r>
            <a:r>
              <a:rPr lang="en-US" sz="2000" i="1" dirty="0" err="1"/>
              <a:t>potom</a:t>
            </a:r>
            <a:r>
              <a:rPr lang="en-US" sz="2000" i="1" dirty="0"/>
              <a:t> </a:t>
            </a:r>
            <a:r>
              <a:rPr lang="en-US" sz="2000" i="1" dirty="0" err="1"/>
              <a:t>pošalji</a:t>
            </a:r>
            <a:r>
              <a:rPr lang="en-US" sz="2000" i="1" dirty="0"/>
              <a:t> </a:t>
            </a:r>
            <a:r>
              <a:rPr lang="en-US" sz="2000" i="1" dirty="0" err="1"/>
              <a:t>Djedu</a:t>
            </a:r>
            <a:r>
              <a:rPr lang="en-US" sz="2000" i="1" dirty="0"/>
              <a:t> </a:t>
            </a:r>
            <a:r>
              <a:rPr lang="en-US" sz="2000" i="1" dirty="0" err="1"/>
              <a:t>Božićnjaku</a:t>
            </a:r>
            <a:r>
              <a:rPr lang="en-US" sz="2000" i="1" dirty="0"/>
              <a:t> </a:t>
            </a:r>
            <a:r>
              <a:rPr lang="en-US" sz="2000" i="1" dirty="0" err="1"/>
              <a:t>na</a:t>
            </a:r>
            <a:r>
              <a:rPr lang="en-US" sz="2000" i="1" dirty="0"/>
              <a:t>: </a:t>
            </a:r>
            <a:r>
              <a:rPr lang="hr-HR" sz="2000" i="1" dirty="0"/>
              <a:t/>
            </a:r>
            <a:br>
              <a:rPr lang="hr-HR" sz="2000" i="1" dirty="0"/>
            </a:br>
            <a:r>
              <a:rPr lang="hr-HR" sz="2000" i="1" dirty="0"/>
              <a:t>---</a:t>
            </a:r>
            <a:endParaRPr lang="en-US" sz="2000" b="1" u="sng" dirty="0"/>
          </a:p>
        </p:txBody>
      </p:sp>
      <p:pic>
        <p:nvPicPr>
          <p:cNvPr id="2" name="Picture 2" descr="Vidi izvornu sliku">
            <a:extLst>
              <a:ext uri="{FF2B5EF4-FFF2-40B4-BE49-F238E27FC236}">
                <a16:creationId xmlns:a16="http://schemas.microsoft.com/office/drawing/2014/main" xmlns="" id="{86A8EC28-DAFE-469F-A404-7A9F009DA6D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83399" y="0"/>
            <a:ext cx="6029325" cy="4936824"/>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a:extLst>
              <a:ext uri="{FF2B5EF4-FFF2-40B4-BE49-F238E27FC236}">
                <a16:creationId xmlns:a16="http://schemas.microsoft.com/office/drawing/2014/main" xmlns="" id="{2D2A2584-0F0A-4CDB-A228-E8EBF43BD08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0999" y="381000"/>
            <a:ext cx="4705350" cy="6096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04628723"/>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1000"/>
                                        <p:tgtEl>
                                          <p:spTgt spid="21">
                                            <p:txEl>
                                              <p:pRg st="0" end="0"/>
                                            </p:txEl>
                                          </p:spTgt>
                                        </p:tgtEl>
                                      </p:cBhvr>
                                    </p:animEffect>
                                    <p:anim calcmode="lin" valueType="num">
                                      <p:cBhvr>
                                        <p:cTn id="1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animEffect transition="in" filter="fade">
                                      <p:cBhvr>
                                        <p:cTn id="19" dur="1000"/>
                                        <p:tgtEl>
                                          <p:spTgt spid="21">
                                            <p:txEl>
                                              <p:pRg st="1" end="1"/>
                                            </p:txEl>
                                          </p:spTgt>
                                        </p:tgtEl>
                                      </p:cBhvr>
                                    </p:animEffect>
                                    <p:anim calcmode="lin" valueType="num">
                                      <p:cBhvr>
                                        <p:cTn id="20"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zervirano mjesto sadržaja 2">
            <a:extLst>
              <a:ext uri="{FF2B5EF4-FFF2-40B4-BE49-F238E27FC236}">
                <a16:creationId xmlns:a16="http://schemas.microsoft.com/office/drawing/2014/main" xmlns="" id="{A32EC405-2BC3-4DC4-BD9F-FCC40BDD1ABB}"/>
              </a:ext>
            </a:extLst>
          </p:cNvPr>
          <p:cNvSpPr txBox="1">
            <a:spLocks/>
          </p:cNvSpPr>
          <p:nvPr/>
        </p:nvSpPr>
        <p:spPr>
          <a:xfrm>
            <a:off x="231775" y="2799180"/>
            <a:ext cx="9873277" cy="405882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hr-HR" sz="2000" b="1" dirty="0"/>
              <a:t>On </a:t>
            </a:r>
            <a:r>
              <a:rPr lang="hr-HR" sz="2000" b="1" dirty="0" err="1"/>
              <a:t>Christmas</a:t>
            </a:r>
            <a:r>
              <a:rPr lang="hr-HR" sz="2000" b="1" dirty="0"/>
              <a:t> Day British </a:t>
            </a:r>
            <a:r>
              <a:rPr lang="hr-HR" sz="2000" b="1" dirty="0" err="1"/>
              <a:t>people</a:t>
            </a:r>
            <a:r>
              <a:rPr lang="hr-HR" sz="2000" b="1" dirty="0"/>
              <a:t> </a:t>
            </a:r>
            <a:r>
              <a:rPr lang="hr-HR" sz="2000" b="1" dirty="0" err="1"/>
              <a:t>eat</a:t>
            </a:r>
            <a:r>
              <a:rPr lang="hr-HR" sz="2000" b="1" dirty="0"/>
              <a:t> a </a:t>
            </a:r>
            <a:r>
              <a:rPr lang="hr-HR" sz="2000" b="1" dirty="0" err="1"/>
              <a:t>special</a:t>
            </a:r>
            <a:r>
              <a:rPr lang="hr-HR" sz="2000" b="1" dirty="0"/>
              <a:t> </a:t>
            </a:r>
            <a:r>
              <a:rPr lang="hr-HR" sz="2000" b="1" dirty="0" err="1"/>
              <a:t>Christmas</a:t>
            </a:r>
            <a:r>
              <a:rPr lang="hr-HR" sz="2000" b="1" dirty="0"/>
              <a:t> </a:t>
            </a:r>
            <a:r>
              <a:rPr lang="hr-HR" sz="2000" b="1" dirty="0" err="1"/>
              <a:t>Dinner</a:t>
            </a:r>
            <a:r>
              <a:rPr lang="hr-HR" sz="2000" b="1" dirty="0"/>
              <a:t>. </a:t>
            </a:r>
            <a:r>
              <a:rPr lang="hr-HR" sz="2000" b="1" dirty="0" err="1"/>
              <a:t>They</a:t>
            </a:r>
            <a:r>
              <a:rPr lang="hr-HR" sz="2000" b="1" dirty="0"/>
              <a:t> </a:t>
            </a:r>
            <a:r>
              <a:rPr lang="hr-HR" sz="2000" b="1" dirty="0" err="1"/>
              <a:t>usually</a:t>
            </a:r>
            <a:r>
              <a:rPr lang="hr-HR" sz="2000" b="1" dirty="0"/>
              <a:t> </a:t>
            </a:r>
            <a:r>
              <a:rPr lang="hr-HR" sz="2000" b="1" dirty="0" err="1"/>
              <a:t>have</a:t>
            </a:r>
            <a:r>
              <a:rPr lang="hr-HR" sz="2000" b="1" dirty="0"/>
              <a:t> </a:t>
            </a:r>
            <a:br>
              <a:rPr lang="hr-HR" sz="2000" b="1" dirty="0"/>
            </a:br>
            <a:r>
              <a:rPr lang="hr-HR" sz="2000" b="1" dirty="0" err="1"/>
              <a:t>roast</a:t>
            </a:r>
            <a:r>
              <a:rPr lang="hr-HR" sz="2000" b="1" dirty="0"/>
              <a:t> </a:t>
            </a:r>
            <a:r>
              <a:rPr lang="hr-HR" sz="2000" b="1" dirty="0" err="1"/>
              <a:t>turkey</a:t>
            </a:r>
            <a:r>
              <a:rPr lang="hr-HR" sz="2000" b="1" dirty="0"/>
              <a:t> </a:t>
            </a:r>
            <a:r>
              <a:rPr lang="hr-HR" sz="2000" b="1" dirty="0" err="1"/>
              <a:t>with</a:t>
            </a:r>
            <a:r>
              <a:rPr lang="hr-HR" sz="2000" b="1" dirty="0"/>
              <a:t> </a:t>
            </a:r>
            <a:r>
              <a:rPr lang="hr-HR" sz="2000" b="1" dirty="0" err="1"/>
              <a:t>carrots</a:t>
            </a:r>
            <a:r>
              <a:rPr lang="hr-HR" sz="2000" b="1" dirty="0"/>
              <a:t>, </a:t>
            </a:r>
            <a:r>
              <a:rPr lang="hr-HR" sz="2000" b="1" dirty="0" err="1"/>
              <a:t>potatoes</a:t>
            </a:r>
            <a:r>
              <a:rPr lang="hr-HR" sz="2000" b="1" dirty="0"/>
              <a:t>, </a:t>
            </a:r>
            <a:r>
              <a:rPr lang="hr-HR" sz="2000" b="1" dirty="0" err="1"/>
              <a:t>peas</a:t>
            </a:r>
            <a:r>
              <a:rPr lang="hr-HR" sz="2000" b="1" dirty="0"/>
              <a:t> </a:t>
            </a:r>
            <a:r>
              <a:rPr lang="hr-HR" sz="2000" b="1" dirty="0" err="1"/>
              <a:t>and</a:t>
            </a:r>
            <a:r>
              <a:rPr lang="hr-HR" sz="2000" b="1" dirty="0"/>
              <a:t> </a:t>
            </a:r>
            <a:r>
              <a:rPr lang="hr-HR" sz="2000" b="1" dirty="0" err="1"/>
              <a:t>gravy</a:t>
            </a:r>
            <a:r>
              <a:rPr lang="hr-HR" sz="2000" b="1" dirty="0"/>
              <a:t>. </a:t>
            </a:r>
            <a:r>
              <a:rPr lang="hr-HR" sz="2000" b="1" dirty="0" err="1"/>
              <a:t>Then</a:t>
            </a:r>
            <a:r>
              <a:rPr lang="hr-HR" sz="2000" b="1" dirty="0"/>
              <a:t> </a:t>
            </a:r>
            <a:r>
              <a:rPr lang="hr-HR" sz="2000" b="1" dirty="0" err="1"/>
              <a:t>after</a:t>
            </a:r>
            <a:r>
              <a:rPr lang="hr-HR" sz="2000" b="1" dirty="0"/>
              <a:t> </a:t>
            </a:r>
            <a:r>
              <a:rPr lang="hr-HR" sz="2000" b="1" dirty="0" err="1"/>
              <a:t>the</a:t>
            </a:r>
            <a:r>
              <a:rPr lang="hr-HR" sz="2000" b="1" dirty="0"/>
              <a:t> </a:t>
            </a:r>
            <a:r>
              <a:rPr lang="hr-HR" sz="2000" b="1" dirty="0" err="1"/>
              <a:t>turkey</a:t>
            </a:r>
            <a:r>
              <a:rPr lang="hr-HR" sz="2000" b="1" dirty="0"/>
              <a:t>, </a:t>
            </a:r>
            <a:r>
              <a:rPr lang="hr-HR" sz="2000" b="1" dirty="0" err="1"/>
              <a:t>there’s</a:t>
            </a:r>
            <a:r>
              <a:rPr lang="hr-HR" sz="2000" b="1" dirty="0"/>
              <a:t> </a:t>
            </a:r>
            <a:br>
              <a:rPr lang="hr-HR" sz="2000" b="1" dirty="0"/>
            </a:br>
            <a:r>
              <a:rPr lang="hr-HR" sz="2000" b="1" dirty="0" err="1"/>
              <a:t>Christmas</a:t>
            </a:r>
            <a:r>
              <a:rPr lang="hr-HR" sz="2000" b="1" dirty="0"/>
              <a:t> </a:t>
            </a:r>
            <a:r>
              <a:rPr lang="hr-HR" sz="2000" b="1" dirty="0" err="1"/>
              <a:t>pudding</a:t>
            </a:r>
            <a:r>
              <a:rPr lang="hr-HR" sz="2000" b="1" dirty="0"/>
              <a:t>, a </a:t>
            </a:r>
            <a:r>
              <a:rPr lang="hr-HR" sz="2000" b="1" dirty="0" err="1"/>
              <a:t>special</a:t>
            </a:r>
            <a:r>
              <a:rPr lang="hr-HR" sz="2000" b="1" dirty="0"/>
              <a:t> </a:t>
            </a:r>
            <a:r>
              <a:rPr lang="hr-HR" sz="2000" b="1" dirty="0" err="1"/>
              <a:t>delicious</a:t>
            </a:r>
            <a:r>
              <a:rPr lang="hr-HR" sz="2000" b="1" dirty="0"/>
              <a:t> </a:t>
            </a:r>
            <a:r>
              <a:rPr lang="hr-HR" sz="2000" b="1" dirty="0" err="1"/>
              <a:t>dessert</a:t>
            </a:r>
            <a:r>
              <a:rPr lang="hr-HR" sz="2000" b="1" dirty="0"/>
              <a:t>.</a:t>
            </a:r>
          </a:p>
          <a:p>
            <a:pPr algn="l"/>
            <a:r>
              <a:rPr lang="hr-HR" sz="2000" b="1" dirty="0" err="1"/>
              <a:t>People</a:t>
            </a:r>
            <a:r>
              <a:rPr lang="hr-HR" sz="2000" b="1" dirty="0"/>
              <a:t> </a:t>
            </a:r>
            <a:r>
              <a:rPr lang="hr-HR" sz="2000" b="1" dirty="0" err="1"/>
              <a:t>usually</a:t>
            </a:r>
            <a:r>
              <a:rPr lang="hr-HR" sz="2000" b="1" dirty="0"/>
              <a:t> </a:t>
            </a:r>
            <a:r>
              <a:rPr lang="hr-HR" sz="2000" b="1" dirty="0" err="1"/>
              <a:t>sing</a:t>
            </a:r>
            <a:r>
              <a:rPr lang="hr-HR" sz="2000" b="1" dirty="0"/>
              <a:t> </a:t>
            </a:r>
            <a:r>
              <a:rPr lang="hr-HR" sz="2000" b="1" dirty="0" err="1"/>
              <a:t>traditional</a:t>
            </a:r>
            <a:r>
              <a:rPr lang="hr-HR" sz="2000" b="1" dirty="0"/>
              <a:t> </a:t>
            </a:r>
            <a:r>
              <a:rPr lang="hr-HR" sz="2000" b="1" dirty="0" err="1"/>
              <a:t>Christmas</a:t>
            </a:r>
            <a:r>
              <a:rPr lang="hr-HR" sz="2000" b="1" dirty="0"/>
              <a:t> </a:t>
            </a:r>
            <a:r>
              <a:rPr lang="hr-HR" sz="2000" b="1" dirty="0" err="1"/>
              <a:t>songs</a:t>
            </a:r>
            <a:r>
              <a:rPr lang="hr-HR" sz="2000" b="1" dirty="0"/>
              <a:t> </a:t>
            </a:r>
            <a:r>
              <a:rPr lang="hr-HR" sz="2000" b="1" dirty="0" err="1"/>
              <a:t>called</a:t>
            </a:r>
            <a:r>
              <a:rPr lang="hr-HR" sz="2000" b="1" dirty="0"/>
              <a:t> </a:t>
            </a:r>
            <a:r>
              <a:rPr lang="hr-HR" sz="2000" b="1" dirty="0" err="1"/>
              <a:t>carols</a:t>
            </a:r>
            <a:r>
              <a:rPr lang="hr-HR" sz="2000" b="1" dirty="0"/>
              <a:t>.</a:t>
            </a:r>
          </a:p>
          <a:p>
            <a:pPr algn="l"/>
            <a:r>
              <a:rPr lang="hr-HR" sz="2000" b="1" dirty="0"/>
              <a:t>Do </a:t>
            </a:r>
            <a:r>
              <a:rPr lang="hr-HR" sz="2000" b="1" dirty="0" err="1"/>
              <a:t>you</a:t>
            </a:r>
            <a:r>
              <a:rPr lang="hr-HR" sz="2000" b="1" dirty="0"/>
              <a:t> </a:t>
            </a:r>
            <a:r>
              <a:rPr lang="hr-HR" sz="2000" b="1" dirty="0" err="1"/>
              <a:t>know</a:t>
            </a:r>
            <a:r>
              <a:rPr lang="hr-HR" sz="2000" b="1" dirty="0"/>
              <a:t> </a:t>
            </a:r>
            <a:r>
              <a:rPr lang="hr-HR" sz="2000" b="1" dirty="0" err="1"/>
              <a:t>any</a:t>
            </a:r>
            <a:r>
              <a:rPr lang="hr-HR" sz="2000" b="1" dirty="0"/>
              <a:t> </a:t>
            </a:r>
            <a:r>
              <a:rPr lang="hr-HR" sz="2000" b="1" dirty="0" err="1"/>
              <a:t>carols</a:t>
            </a:r>
            <a:r>
              <a:rPr lang="hr-HR" sz="2000" b="1" dirty="0"/>
              <a:t>?</a:t>
            </a:r>
            <a:br>
              <a:rPr lang="hr-HR" sz="2000" b="1" dirty="0"/>
            </a:br>
            <a:r>
              <a:rPr lang="hr-HR" sz="2000" i="1" dirty="0"/>
              <a:t>Znaš li ti neke tradicionalne božićne pjesme na engleskom jeziku?</a:t>
            </a:r>
            <a:endParaRPr lang="hr-HR" sz="2000" b="1" dirty="0"/>
          </a:p>
          <a:p>
            <a:pPr algn="l"/>
            <a:r>
              <a:rPr lang="hr-HR" sz="2000" i="1" dirty="0"/>
              <a:t>Prisjeti se i zapjevaj!</a:t>
            </a:r>
          </a:p>
          <a:p>
            <a:pPr algn="l"/>
            <a:r>
              <a:rPr lang="en-US" sz="2000" i="1" u="sng" dirty="0">
                <a:hlinkClick r:id="rId2"/>
              </a:rPr>
              <a:t>https://youtu.be/g-OF7KGyDis</a:t>
            </a:r>
            <a:endParaRPr lang="hr-HR" sz="2000" i="1" u="sng" dirty="0"/>
          </a:p>
          <a:p>
            <a:pPr algn="l"/>
            <a:r>
              <a:rPr lang="en-US" sz="2000" i="1" u="sng" dirty="0">
                <a:hlinkClick r:id="rId3"/>
              </a:rPr>
              <a:t>https://youtu.be/3CWJNqyub3o</a:t>
            </a:r>
            <a:endParaRPr lang="hr-HR" sz="2000" i="1" u="sng" dirty="0"/>
          </a:p>
          <a:p>
            <a:pPr algn="l"/>
            <a:r>
              <a:rPr lang="en-US" sz="2000" i="1" u="sng" dirty="0">
                <a:hlinkClick r:id="rId4"/>
              </a:rPr>
              <a:t>https://youtu.be/nEH7_2c644Q</a:t>
            </a:r>
            <a:endParaRPr lang="hr-HR" sz="2000" i="1" u="sng" dirty="0"/>
          </a:p>
          <a:p>
            <a:pPr algn="l"/>
            <a:r>
              <a:rPr lang="en-US" sz="2000" i="1" u="sng" dirty="0">
                <a:hlinkClick r:id="rId5"/>
              </a:rPr>
              <a:t>https://youtu.be/FuAHR4lkjCo</a:t>
            </a:r>
            <a:r>
              <a:rPr lang="hr-HR" sz="2000" i="1" dirty="0"/>
              <a:t>		</a:t>
            </a:r>
            <a:r>
              <a:rPr lang="hr-HR" sz="2000" i="1" u="sng" dirty="0">
                <a:hlinkClick r:id="rId6"/>
              </a:rPr>
              <a:t>https://wordwall.net/resource/26658409</a:t>
            </a:r>
            <a:endParaRPr lang="hr-HR" sz="2000" i="1" u="sng" dirty="0"/>
          </a:p>
          <a:p>
            <a:pPr algn="l"/>
            <a:r>
              <a:rPr lang="en-US" sz="2000" i="1" u="sng" dirty="0">
                <a:hlinkClick r:id="rId7"/>
              </a:rPr>
              <a:t>https://youtu.be/A9eo-Dgf1EA</a:t>
            </a:r>
            <a:r>
              <a:rPr lang="hr-HR" sz="2000" i="1" dirty="0"/>
              <a:t>	</a:t>
            </a:r>
            <a:r>
              <a:rPr lang="hr-HR" sz="2000" i="1"/>
              <a:t>	</a:t>
            </a:r>
            <a:r>
              <a:rPr lang="hr-HR" sz="2000" i="1">
                <a:hlinkClick r:id="rId8"/>
              </a:rPr>
              <a:t>https://wordwall.net/resource/26659004</a:t>
            </a:r>
            <a:endParaRPr lang="hr-HR" sz="2000" i="1"/>
          </a:p>
          <a:p>
            <a:pPr algn="l"/>
            <a:endParaRPr lang="hr-HR" sz="2000" i="1" dirty="0"/>
          </a:p>
          <a:p>
            <a:pPr algn="l"/>
            <a:endParaRPr lang="en-US" sz="2000" i="1" u="sng" dirty="0"/>
          </a:p>
        </p:txBody>
      </p:sp>
      <p:pic>
        <p:nvPicPr>
          <p:cNvPr id="2" name="Picture 2" descr="Vidi izvornu sliku">
            <a:extLst>
              <a:ext uri="{FF2B5EF4-FFF2-40B4-BE49-F238E27FC236}">
                <a16:creationId xmlns:a16="http://schemas.microsoft.com/office/drawing/2014/main" xmlns="" id="{86A8EC28-DAFE-469F-A404-7A9F009DA6DD}"/>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883399" y="0"/>
            <a:ext cx="6029325" cy="493682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Slika 5">
            <a:extLst>
              <a:ext uri="{FF2B5EF4-FFF2-40B4-BE49-F238E27FC236}">
                <a16:creationId xmlns:a16="http://schemas.microsoft.com/office/drawing/2014/main" xmlns="" id="{BE0DF118-DEB5-4C8C-AEF0-B7F19F131761}"/>
              </a:ext>
            </a:extLst>
          </p:cNvPr>
          <p:cNvPicPr>
            <a:picLocks noChangeAspect="1"/>
          </p:cNvPicPr>
          <p:nvPr/>
        </p:nvPicPr>
        <p:blipFill>
          <a:blip r:embed="rId10" cstate="print"/>
          <a:stretch>
            <a:fillRect/>
          </a:stretch>
        </p:blipFill>
        <p:spPr>
          <a:xfrm>
            <a:off x="1082351" y="0"/>
            <a:ext cx="4404049" cy="2752531"/>
          </a:xfrm>
          <a:prstGeom prst="rect">
            <a:avLst/>
          </a:prstGeom>
        </p:spPr>
      </p:pic>
    </p:spTree>
    <p:extLst>
      <p:ext uri="{BB962C8B-B14F-4D97-AF65-F5344CB8AC3E}">
        <p14:creationId xmlns:p14="http://schemas.microsoft.com/office/powerpoint/2010/main" xmlns="" val="2190430470"/>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animEffect transition="in" filter="fade">
                                      <p:cBhvr>
                                        <p:cTn id="14" dur="1000"/>
                                        <p:tgtEl>
                                          <p:spTgt spid="21">
                                            <p:txEl>
                                              <p:pRg st="1" end="1"/>
                                            </p:txEl>
                                          </p:spTgt>
                                        </p:tgtEl>
                                      </p:cBhvr>
                                    </p:animEffect>
                                    <p:anim calcmode="lin" valueType="num">
                                      <p:cBhvr>
                                        <p:cTn id="15"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Effect transition="in" filter="fade">
                                      <p:cBhvr>
                                        <p:cTn id="21" dur="1000"/>
                                        <p:tgtEl>
                                          <p:spTgt spid="21">
                                            <p:txEl>
                                              <p:pRg st="2" end="2"/>
                                            </p:txEl>
                                          </p:spTgt>
                                        </p:tgtEl>
                                      </p:cBhvr>
                                    </p:animEffect>
                                    <p:anim calcmode="lin" valueType="num">
                                      <p:cBhvr>
                                        <p:cTn id="22"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xEl>
                                              <p:pRg st="3" end="3"/>
                                            </p:txEl>
                                          </p:spTgt>
                                        </p:tgtEl>
                                        <p:attrNameLst>
                                          <p:attrName>style.visibility</p:attrName>
                                        </p:attrNameLst>
                                      </p:cBhvr>
                                      <p:to>
                                        <p:strVal val="visible"/>
                                      </p:to>
                                    </p:set>
                                    <p:animEffect transition="in" filter="fade">
                                      <p:cBhvr>
                                        <p:cTn id="28" dur="1000"/>
                                        <p:tgtEl>
                                          <p:spTgt spid="21">
                                            <p:txEl>
                                              <p:pRg st="3" end="3"/>
                                            </p:txEl>
                                          </p:spTgt>
                                        </p:tgtEl>
                                      </p:cBhvr>
                                    </p:animEffect>
                                    <p:anim calcmode="lin" valueType="num">
                                      <p:cBhvr>
                                        <p:cTn id="29"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xEl>
                                              <p:pRg st="4" end="4"/>
                                            </p:txEl>
                                          </p:spTgt>
                                        </p:tgtEl>
                                        <p:attrNameLst>
                                          <p:attrName>style.visibility</p:attrName>
                                        </p:attrNameLst>
                                      </p:cBhvr>
                                      <p:to>
                                        <p:strVal val="visible"/>
                                      </p:to>
                                    </p:set>
                                    <p:animEffect transition="in" filter="fade">
                                      <p:cBhvr>
                                        <p:cTn id="35" dur="1000"/>
                                        <p:tgtEl>
                                          <p:spTgt spid="21">
                                            <p:txEl>
                                              <p:pRg st="4" end="4"/>
                                            </p:txEl>
                                          </p:spTgt>
                                        </p:tgtEl>
                                      </p:cBhvr>
                                    </p:animEffect>
                                    <p:anim calcmode="lin" valueType="num">
                                      <p:cBhvr>
                                        <p:cTn id="36"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1">
                                            <p:txEl>
                                              <p:pRg st="5" end="5"/>
                                            </p:txEl>
                                          </p:spTgt>
                                        </p:tgtEl>
                                        <p:attrNameLst>
                                          <p:attrName>style.visibility</p:attrName>
                                        </p:attrNameLst>
                                      </p:cBhvr>
                                      <p:to>
                                        <p:strVal val="visible"/>
                                      </p:to>
                                    </p:set>
                                    <p:animEffect transition="in" filter="fade">
                                      <p:cBhvr>
                                        <p:cTn id="42" dur="1000"/>
                                        <p:tgtEl>
                                          <p:spTgt spid="21">
                                            <p:txEl>
                                              <p:pRg st="5" end="5"/>
                                            </p:txEl>
                                          </p:spTgt>
                                        </p:tgtEl>
                                      </p:cBhvr>
                                    </p:animEffect>
                                    <p:anim calcmode="lin" valueType="num">
                                      <p:cBhvr>
                                        <p:cTn id="43"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1">
                                            <p:txEl>
                                              <p:pRg st="6" end="6"/>
                                            </p:txEl>
                                          </p:spTgt>
                                        </p:tgtEl>
                                        <p:attrNameLst>
                                          <p:attrName>style.visibility</p:attrName>
                                        </p:attrNameLst>
                                      </p:cBhvr>
                                      <p:to>
                                        <p:strVal val="visible"/>
                                      </p:to>
                                    </p:set>
                                    <p:animEffect transition="in" filter="fade">
                                      <p:cBhvr>
                                        <p:cTn id="49" dur="1000"/>
                                        <p:tgtEl>
                                          <p:spTgt spid="21">
                                            <p:txEl>
                                              <p:pRg st="6" end="6"/>
                                            </p:txEl>
                                          </p:spTgt>
                                        </p:tgtEl>
                                      </p:cBhvr>
                                    </p:animEffect>
                                    <p:anim calcmode="lin" valueType="num">
                                      <p:cBhvr>
                                        <p:cTn id="50" dur="1000" fill="hold"/>
                                        <p:tgtEl>
                                          <p:spTgt spid="2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1">
                                            <p:txEl>
                                              <p:pRg st="7" end="7"/>
                                            </p:txEl>
                                          </p:spTgt>
                                        </p:tgtEl>
                                        <p:attrNameLst>
                                          <p:attrName>style.visibility</p:attrName>
                                        </p:attrNameLst>
                                      </p:cBhvr>
                                      <p:to>
                                        <p:strVal val="visible"/>
                                      </p:to>
                                    </p:set>
                                    <p:animEffect transition="in" filter="fade">
                                      <p:cBhvr>
                                        <p:cTn id="56" dur="1000"/>
                                        <p:tgtEl>
                                          <p:spTgt spid="21">
                                            <p:txEl>
                                              <p:pRg st="7" end="7"/>
                                            </p:txEl>
                                          </p:spTgt>
                                        </p:tgtEl>
                                      </p:cBhvr>
                                    </p:animEffect>
                                    <p:anim calcmode="lin" valueType="num">
                                      <p:cBhvr>
                                        <p:cTn id="5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1">
                                            <p:txEl>
                                              <p:pRg st="8" end="8"/>
                                            </p:txEl>
                                          </p:spTgt>
                                        </p:tgtEl>
                                        <p:attrNameLst>
                                          <p:attrName>style.visibility</p:attrName>
                                        </p:attrNameLst>
                                      </p:cBhvr>
                                      <p:to>
                                        <p:strVal val="visible"/>
                                      </p:to>
                                    </p:set>
                                    <p:animEffect transition="in" filter="fade">
                                      <p:cBhvr>
                                        <p:cTn id="63" dur="1000"/>
                                        <p:tgtEl>
                                          <p:spTgt spid="21">
                                            <p:txEl>
                                              <p:pRg st="8" end="8"/>
                                            </p:txEl>
                                          </p:spTgt>
                                        </p:tgtEl>
                                      </p:cBhvr>
                                    </p:animEffect>
                                    <p:anim calcmode="lin" valueType="num">
                                      <p:cBhvr>
                                        <p:cTn id="64" dur="1000" fill="hold"/>
                                        <p:tgtEl>
                                          <p:spTgt spid="21">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1">
                                            <p:txEl>
                                              <p:pRg st="8" end="8"/>
                                            </p:txEl>
                                          </p:spTgt>
                                        </p:tgtEl>
                                        <p:attrNameLst>
                                          <p:attrName>ppt_y</p:attrName>
                                        </p:attrNameLst>
                                      </p:cBhvr>
                                      <p:tavLst>
                                        <p:tav tm="0">
                                          <p:val>
                                            <p:strVal val="#ppt_y+.1"/>
                                          </p:val>
                                        </p:tav>
                                        <p:tav tm="100000">
                                          <p:val>
                                            <p:strVal val="#ppt_y"/>
                                          </p:val>
                                        </p:tav>
                                      </p:tavLst>
                                    </p:anim>
                                  </p:childTnLst>
                                </p:cTn>
                              </p:par>
                              <p:par>
                                <p:cTn id="66" presetID="2" presetClass="entr" presetSubtype="1" fill="hold" nodeType="withEffect">
                                  <p:stCondLst>
                                    <p:cond delay="0"/>
                                  </p:stCondLst>
                                  <p:childTnLst>
                                    <p:set>
                                      <p:cBhvr>
                                        <p:cTn id="67" dur="1" fill="hold">
                                          <p:stCondLst>
                                            <p:cond delay="0"/>
                                          </p:stCondLst>
                                        </p:cTn>
                                        <p:tgtEl>
                                          <p:spTgt spid="6"/>
                                        </p:tgtEl>
                                        <p:attrNameLst>
                                          <p:attrName>style.visibility</p:attrName>
                                        </p:attrNameLst>
                                      </p:cBhvr>
                                      <p:to>
                                        <p:strVal val="visible"/>
                                      </p:to>
                                    </p:set>
                                    <p:anim calcmode="lin" valueType="num">
                                      <p:cBhvr additive="base">
                                        <p:cTn id="68" dur="500" fill="hold"/>
                                        <p:tgtEl>
                                          <p:spTgt spid="6"/>
                                        </p:tgtEl>
                                        <p:attrNameLst>
                                          <p:attrName>ppt_x</p:attrName>
                                        </p:attrNameLst>
                                      </p:cBhvr>
                                      <p:tavLst>
                                        <p:tav tm="0">
                                          <p:val>
                                            <p:strVal val="#ppt_x"/>
                                          </p:val>
                                        </p:tav>
                                        <p:tav tm="100000">
                                          <p:val>
                                            <p:strVal val="#ppt_x"/>
                                          </p:val>
                                        </p:tav>
                                      </p:tavLst>
                                    </p:anim>
                                    <p:anim calcmode="lin" valueType="num">
                                      <p:cBhvr additive="base">
                                        <p:cTn id="69"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4129</TotalTime>
  <Words>84</Words>
  <Application>Microsoft Office PowerPoint</Application>
  <PresentationFormat>Prilagođeno</PresentationFormat>
  <Paragraphs>26</Paragraphs>
  <Slides>5</Slides>
  <Notes>0</Notes>
  <HiddenSlides>0</HiddenSlides>
  <MMClips>0</MMClips>
  <ScaleCrop>false</ScaleCrop>
  <HeadingPairs>
    <vt:vector size="4" baseType="variant">
      <vt:variant>
        <vt:lpstr>Tema</vt:lpstr>
      </vt:variant>
      <vt:variant>
        <vt:i4>1</vt:i4>
      </vt:variant>
      <vt:variant>
        <vt:lpstr>Naslovi slajdova</vt:lpstr>
      </vt:variant>
      <vt:variant>
        <vt:i4>5</vt:i4>
      </vt:variant>
    </vt:vector>
  </HeadingPairs>
  <TitlesOfParts>
    <vt:vector size="6" baseType="lpstr">
      <vt:lpstr>Tema sustava Office</vt:lpstr>
      <vt:lpstr>Holidays:</vt:lpstr>
      <vt:lpstr>Slajd 2</vt:lpstr>
      <vt:lpstr>Slajd 3</vt:lpstr>
      <vt:lpstr>Slajd 4</vt:lpstr>
      <vt:lpstr>Slajd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 OF KIN</dc:title>
  <dc:creator>Siniša Vuksan</dc:creator>
  <cp:lastModifiedBy>Iva Palčić Strčić</cp:lastModifiedBy>
  <cp:revision>334</cp:revision>
  <dcterms:created xsi:type="dcterms:W3CDTF">2020-09-12T11:20:19Z</dcterms:created>
  <dcterms:modified xsi:type="dcterms:W3CDTF">2021-12-19T16:09:35Z</dcterms:modified>
</cp:coreProperties>
</file>